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5"/>
    <p:sldMasterId id="2147483689" r:id="rId6"/>
    <p:sldMasterId id="2147483711" r:id="rId7"/>
  </p:sldMasterIdLst>
  <p:notesMasterIdLst>
    <p:notesMasterId r:id="rId18"/>
  </p:notesMasterIdLst>
  <p:handoutMasterIdLst>
    <p:handoutMasterId r:id="rId19"/>
  </p:handoutMasterIdLst>
  <p:sldIdLst>
    <p:sldId id="277" r:id="rId8"/>
    <p:sldId id="282" r:id="rId9"/>
    <p:sldId id="289" r:id="rId10"/>
    <p:sldId id="283" r:id="rId11"/>
    <p:sldId id="286" r:id="rId12"/>
    <p:sldId id="284" r:id="rId13"/>
    <p:sldId id="290" r:id="rId14"/>
    <p:sldId id="288" r:id="rId15"/>
    <p:sldId id="287" r:id="rId16"/>
    <p:sldId id="1148" r:id="rId1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3C60B2-B235-AE56-81C4-978CEBCC7853}" name="Goldberg, Rachel (DESE)" initials="GR(" userId="S::Rachel.Goldberg@mass.gov::bc9b277d-2f7c-46d8-ac91-df6eeb817d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lk, Jodie (DESE)" initials="ZJ(" lastIdx="22" clrIdx="0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2" name="Scott Kelley" initials="sk" lastIdx="1" clrIdx="1">
    <p:extLst>
      <p:ext uri="{19B8F6BF-5375-455C-9EA6-DF929625EA0E}">
        <p15:presenceInfo xmlns:p15="http://schemas.microsoft.com/office/powerpoint/2012/main" userId="Scott Ke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4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a, Judith A (DESE)" userId="4a3324bc-101b-41c4-afa4-83f9c1727996" providerId="ADAL" clId="{B8D924A3-66A2-4A42-B900-10E43856EDB8}"/>
    <pc:docChg chg="undo custSel modSld">
      <pc:chgData name="Marcella, Judith A (DESE)" userId="4a3324bc-101b-41c4-afa4-83f9c1727996" providerId="ADAL" clId="{B8D924A3-66A2-4A42-B900-10E43856EDB8}" dt="2023-10-10T16:31:17.176" v="192" actId="962"/>
      <pc:docMkLst>
        <pc:docMk/>
      </pc:docMkLst>
      <pc:sldChg chg="modSp mod">
        <pc:chgData name="Marcella, Judith A (DESE)" userId="4a3324bc-101b-41c4-afa4-83f9c1727996" providerId="ADAL" clId="{B8D924A3-66A2-4A42-B900-10E43856EDB8}" dt="2023-10-10T16:26:31.905" v="49" actId="962"/>
        <pc:sldMkLst>
          <pc:docMk/>
          <pc:sldMk cId="3958641426" sldId="282"/>
        </pc:sldMkLst>
        <pc:spChg chg="mod">
          <ac:chgData name="Marcella, Judith A (DESE)" userId="4a3324bc-101b-41c4-afa4-83f9c1727996" providerId="ADAL" clId="{B8D924A3-66A2-4A42-B900-10E43856EDB8}" dt="2023-10-10T16:25:33.762" v="1" actId="1076"/>
          <ac:spMkLst>
            <pc:docMk/>
            <pc:sldMk cId="3958641426" sldId="282"/>
            <ac:spMk id="8" creationId="{00000000-0000-0000-0000-000000000000}"/>
          </ac:spMkLst>
        </pc:spChg>
        <pc:picChg chg="mod">
          <ac:chgData name="Marcella, Judith A (DESE)" userId="4a3324bc-101b-41c4-afa4-83f9c1727996" providerId="ADAL" clId="{B8D924A3-66A2-4A42-B900-10E43856EDB8}" dt="2023-10-10T16:26:31.905" v="49" actId="962"/>
          <ac:picMkLst>
            <pc:docMk/>
            <pc:sldMk cId="3958641426" sldId="282"/>
            <ac:picMk id="5" creationId="{AD7FF918-A39D-469E-B125-473CFA50481E}"/>
          </ac:picMkLst>
        </pc:picChg>
      </pc:sldChg>
      <pc:sldChg chg="modSp mod">
        <pc:chgData name="Marcella, Judith A (DESE)" userId="4a3324bc-101b-41c4-afa4-83f9c1727996" providerId="ADAL" clId="{B8D924A3-66A2-4A42-B900-10E43856EDB8}" dt="2023-10-10T16:28:04.131" v="115" actId="962"/>
        <pc:sldMkLst>
          <pc:docMk/>
          <pc:sldMk cId="3958641426" sldId="284"/>
        </pc:sldMkLst>
        <pc:picChg chg="mod">
          <ac:chgData name="Marcella, Judith A (DESE)" userId="4a3324bc-101b-41c4-afa4-83f9c1727996" providerId="ADAL" clId="{B8D924A3-66A2-4A42-B900-10E43856EDB8}" dt="2023-10-10T16:28:04.131" v="115" actId="962"/>
          <ac:picMkLst>
            <pc:docMk/>
            <pc:sldMk cId="3958641426" sldId="284"/>
            <ac:picMk id="6" creationId="{75C1302E-1346-486E-A7F4-06D341A85A48}"/>
          </ac:picMkLst>
        </pc:picChg>
      </pc:sldChg>
      <pc:sldChg chg="modSp mod">
        <pc:chgData name="Marcella, Judith A (DESE)" userId="4a3324bc-101b-41c4-afa4-83f9c1727996" providerId="ADAL" clId="{B8D924A3-66A2-4A42-B900-10E43856EDB8}" dt="2023-10-10T16:27:16.593" v="99" actId="962"/>
        <pc:sldMkLst>
          <pc:docMk/>
          <pc:sldMk cId="1738735472" sldId="286"/>
        </pc:sldMkLst>
        <pc:picChg chg="mod">
          <ac:chgData name="Marcella, Judith A (DESE)" userId="4a3324bc-101b-41c4-afa4-83f9c1727996" providerId="ADAL" clId="{B8D924A3-66A2-4A42-B900-10E43856EDB8}" dt="2023-10-10T16:27:16.593" v="99" actId="962"/>
          <ac:picMkLst>
            <pc:docMk/>
            <pc:sldMk cId="1738735472" sldId="286"/>
            <ac:picMk id="9" creationId="{F9AD34CA-58FE-4608-AB5A-0AD1F719260C}"/>
          </ac:picMkLst>
        </pc:picChg>
      </pc:sldChg>
      <pc:sldChg chg="addSp delSp modSp mod">
        <pc:chgData name="Marcella, Judith A (DESE)" userId="4a3324bc-101b-41c4-afa4-83f9c1727996" providerId="ADAL" clId="{B8D924A3-66A2-4A42-B900-10E43856EDB8}" dt="2023-10-10T16:31:17.176" v="192" actId="962"/>
        <pc:sldMkLst>
          <pc:docMk/>
          <pc:sldMk cId="1070709231" sldId="287"/>
        </pc:sldMkLst>
        <pc:spChg chg="add del">
          <ac:chgData name="Marcella, Judith A (DESE)" userId="4a3324bc-101b-41c4-afa4-83f9c1727996" providerId="ADAL" clId="{B8D924A3-66A2-4A42-B900-10E43856EDB8}" dt="2023-10-10T16:29:24.049" v="153" actId="478"/>
          <ac:spMkLst>
            <pc:docMk/>
            <pc:sldMk cId="1070709231" sldId="287"/>
            <ac:spMk id="2" creationId="{00000000-0000-0000-0000-000000000000}"/>
          </ac:spMkLst>
        </pc:spChg>
        <pc:spChg chg="add del mod">
          <ac:chgData name="Marcella, Judith A (DESE)" userId="4a3324bc-101b-41c4-afa4-83f9c1727996" providerId="ADAL" clId="{B8D924A3-66A2-4A42-B900-10E43856EDB8}" dt="2023-10-10T16:30:42.001" v="172" actId="478"/>
          <ac:spMkLst>
            <pc:docMk/>
            <pc:sldMk cId="1070709231" sldId="287"/>
            <ac:spMk id="3" creationId="{00000000-0000-0000-0000-000000000000}"/>
          </ac:spMkLst>
        </pc:spChg>
        <pc:picChg chg="add del mod">
          <ac:chgData name="Marcella, Judith A (DESE)" userId="4a3324bc-101b-41c4-afa4-83f9c1727996" providerId="ADAL" clId="{B8D924A3-66A2-4A42-B900-10E43856EDB8}" dt="2023-10-10T16:29:43.362" v="161" actId="22"/>
          <ac:picMkLst>
            <pc:docMk/>
            <pc:sldMk cId="1070709231" sldId="287"/>
            <ac:picMk id="5" creationId="{46652994-3956-768B-A7EA-C5905E72B884}"/>
          </ac:picMkLst>
        </pc:picChg>
        <pc:picChg chg="add del">
          <ac:chgData name="Marcella, Judith A (DESE)" userId="4a3324bc-101b-41c4-afa4-83f9c1727996" providerId="ADAL" clId="{B8D924A3-66A2-4A42-B900-10E43856EDB8}" dt="2023-10-10T16:30:39.543" v="170" actId="478"/>
          <ac:picMkLst>
            <pc:docMk/>
            <pc:sldMk cId="1070709231" sldId="287"/>
            <ac:picMk id="7" creationId="{A5E31D86-DE09-4BD3-87EE-B838A1150B89}"/>
          </ac:picMkLst>
        </pc:picChg>
        <pc:picChg chg="add mod">
          <ac:chgData name="Marcella, Judith A (DESE)" userId="4a3324bc-101b-41c4-afa4-83f9c1727996" providerId="ADAL" clId="{B8D924A3-66A2-4A42-B900-10E43856EDB8}" dt="2023-10-10T16:31:17.176" v="192" actId="962"/>
          <ac:picMkLst>
            <pc:docMk/>
            <pc:sldMk cId="1070709231" sldId="287"/>
            <ac:picMk id="8" creationId="{A8CFD4DF-62C9-B039-7274-372CD058ECE4}"/>
          </ac:picMkLst>
        </pc:picChg>
        <pc:picChg chg="add del">
          <ac:chgData name="Marcella, Judith A (DESE)" userId="4a3324bc-101b-41c4-afa4-83f9c1727996" providerId="ADAL" clId="{B8D924A3-66A2-4A42-B900-10E43856EDB8}" dt="2023-10-10T16:30:44.324" v="174" actId="478"/>
          <ac:picMkLst>
            <pc:docMk/>
            <pc:sldMk cId="1070709231" sldId="287"/>
            <ac:picMk id="9" creationId="{B7F3F529-4B68-4116-AB1A-D7DC0BF41434}"/>
          </ac:picMkLst>
        </pc:picChg>
        <pc:picChg chg="add del">
          <ac:chgData name="Marcella, Judith A (DESE)" userId="4a3324bc-101b-41c4-afa4-83f9c1727996" providerId="ADAL" clId="{B8D924A3-66A2-4A42-B900-10E43856EDB8}" dt="2023-10-10T16:30:43.840" v="173" actId="478"/>
          <ac:picMkLst>
            <pc:docMk/>
            <pc:sldMk cId="1070709231" sldId="287"/>
            <ac:picMk id="11" creationId="{7C39CF50-589A-4968-8586-75EDECF0948A}"/>
          </ac:picMkLst>
        </pc:picChg>
      </pc:sldChg>
      <pc:sldChg chg="modSp mod">
        <pc:chgData name="Marcella, Judith A (DESE)" userId="4a3324bc-101b-41c4-afa4-83f9c1727996" providerId="ADAL" clId="{B8D924A3-66A2-4A42-B900-10E43856EDB8}" dt="2023-10-10T16:28:48.460" v="147" actId="962"/>
        <pc:sldMkLst>
          <pc:docMk/>
          <pc:sldMk cId="3194364508" sldId="288"/>
        </pc:sldMkLst>
        <pc:picChg chg="mod">
          <ac:chgData name="Marcella, Judith A (DESE)" userId="4a3324bc-101b-41c4-afa4-83f9c1727996" providerId="ADAL" clId="{B8D924A3-66A2-4A42-B900-10E43856EDB8}" dt="2023-10-10T16:28:48.460" v="147" actId="962"/>
          <ac:picMkLst>
            <pc:docMk/>
            <pc:sldMk cId="3194364508" sldId="288"/>
            <ac:picMk id="4" creationId="{1EBE028A-E096-4DB5-AC06-6A76A229D678}"/>
          </ac:picMkLst>
        </pc:picChg>
      </pc:sldChg>
      <pc:sldChg chg="modSp mod">
        <pc:chgData name="Marcella, Judith A (DESE)" userId="4a3324bc-101b-41c4-afa4-83f9c1727996" providerId="ADAL" clId="{B8D924A3-66A2-4A42-B900-10E43856EDB8}" dt="2023-10-10T16:26:53.786" v="83" actId="962"/>
        <pc:sldMkLst>
          <pc:docMk/>
          <pc:sldMk cId="2275093795" sldId="289"/>
        </pc:sldMkLst>
        <pc:picChg chg="mod">
          <ac:chgData name="Marcella, Judith A (DESE)" userId="4a3324bc-101b-41c4-afa4-83f9c1727996" providerId="ADAL" clId="{B8D924A3-66A2-4A42-B900-10E43856EDB8}" dt="2023-10-10T16:26:53.786" v="83" actId="962"/>
          <ac:picMkLst>
            <pc:docMk/>
            <pc:sldMk cId="2275093795" sldId="289"/>
            <ac:picMk id="7" creationId="{6A70C380-ADA9-4FEB-928F-2DB5F05969E1}"/>
          </ac:picMkLst>
        </pc:picChg>
      </pc:sldChg>
      <pc:sldChg chg="modSp mod">
        <pc:chgData name="Marcella, Judith A (DESE)" userId="4a3324bc-101b-41c4-afa4-83f9c1727996" providerId="ADAL" clId="{B8D924A3-66A2-4A42-B900-10E43856EDB8}" dt="2023-10-10T16:28:23.428" v="131" actId="962"/>
        <pc:sldMkLst>
          <pc:docMk/>
          <pc:sldMk cId="733809369" sldId="290"/>
        </pc:sldMkLst>
        <pc:picChg chg="mod">
          <ac:chgData name="Marcella, Judith A (DESE)" userId="4a3324bc-101b-41c4-afa4-83f9c1727996" providerId="ADAL" clId="{B8D924A3-66A2-4A42-B900-10E43856EDB8}" dt="2023-10-10T16:28:23.428" v="131" actId="962"/>
          <ac:picMkLst>
            <pc:docMk/>
            <pc:sldMk cId="733809369" sldId="290"/>
            <ac:picMk id="4" creationId="{0FB27093-ED00-422C-BA63-EC70E616C4A2}"/>
          </ac:picMkLst>
        </pc:picChg>
      </pc:sldChg>
    </pc:docChg>
  </pc:docChgLst>
  <pc:docChgLst>
    <pc:chgData name="Goldberg, Rachel (DESE)" userId="bc9b277d-2f7c-46d8-ac91-df6eeb817de1" providerId="ADAL" clId="{E8F57D62-A071-47F0-8C8B-A19BD8D6EE68}"/>
    <pc:docChg chg="undo custSel modSld">
      <pc:chgData name="Goldberg, Rachel (DESE)" userId="bc9b277d-2f7c-46d8-ac91-df6eeb817de1" providerId="ADAL" clId="{E8F57D62-A071-47F0-8C8B-A19BD8D6EE68}" dt="2023-07-12T14:53:32.145" v="141"/>
      <pc:docMkLst>
        <pc:docMk/>
      </pc:docMkLst>
      <pc:sldChg chg="modSp mod addCm modCm">
        <pc:chgData name="Goldberg, Rachel (DESE)" userId="bc9b277d-2f7c-46d8-ac91-df6eeb817de1" providerId="ADAL" clId="{E8F57D62-A071-47F0-8C8B-A19BD8D6EE68}" dt="2023-07-12T14:51:42.424" v="109" actId="20577"/>
        <pc:sldMkLst>
          <pc:docMk/>
          <pc:sldMk cId="0" sldId="277"/>
        </pc:sldMkLst>
        <pc:spChg chg="mod">
          <ac:chgData name="Goldberg, Rachel (DESE)" userId="bc9b277d-2f7c-46d8-ac91-df6eeb817de1" providerId="ADAL" clId="{E8F57D62-A071-47F0-8C8B-A19BD8D6EE68}" dt="2023-07-12T14:51:42.424" v="109" actId="20577"/>
          <ac:spMkLst>
            <pc:docMk/>
            <pc:sldMk cId="0" sldId="277"/>
            <ac:spMk id="2" creationId="{00000000-0000-0000-0000-000000000000}"/>
          </ac:spMkLst>
        </pc:spChg>
      </pc:sldChg>
      <pc:sldChg chg="modSp mod addCm">
        <pc:chgData name="Goldberg, Rachel (DESE)" userId="bc9b277d-2f7c-46d8-ac91-df6eeb817de1" providerId="ADAL" clId="{E8F57D62-A071-47F0-8C8B-A19BD8D6EE68}" dt="2023-07-12T14:47:54.320" v="67" actId="20577"/>
        <pc:sldMkLst>
          <pc:docMk/>
          <pc:sldMk cId="3958641426" sldId="282"/>
        </pc:sldMkLst>
        <pc:spChg chg="mod">
          <ac:chgData name="Goldberg, Rachel (DESE)" userId="bc9b277d-2f7c-46d8-ac91-df6eeb817de1" providerId="ADAL" clId="{E8F57D62-A071-47F0-8C8B-A19BD8D6EE68}" dt="2023-07-12T14:33:51.252" v="61" actId="20577"/>
          <ac:spMkLst>
            <pc:docMk/>
            <pc:sldMk cId="3958641426" sldId="282"/>
            <ac:spMk id="7" creationId="{00000000-0000-0000-0000-000000000000}"/>
          </ac:spMkLst>
        </pc:spChg>
        <pc:spChg chg="mod">
          <ac:chgData name="Goldberg, Rachel (DESE)" userId="bc9b277d-2f7c-46d8-ac91-df6eeb817de1" providerId="ADAL" clId="{E8F57D62-A071-47F0-8C8B-A19BD8D6EE68}" dt="2023-07-12T14:47:54.320" v="67" actId="20577"/>
          <ac:spMkLst>
            <pc:docMk/>
            <pc:sldMk cId="3958641426" sldId="282"/>
            <ac:spMk id="8" creationId="{00000000-0000-0000-0000-000000000000}"/>
          </ac:spMkLst>
        </pc:spChg>
      </pc:sldChg>
      <pc:sldChg chg="modSp mod">
        <pc:chgData name="Goldberg, Rachel (DESE)" userId="bc9b277d-2f7c-46d8-ac91-df6eeb817de1" providerId="ADAL" clId="{E8F57D62-A071-47F0-8C8B-A19BD8D6EE68}" dt="2023-06-27T19:05:02.453" v="15" actId="20577"/>
        <pc:sldMkLst>
          <pc:docMk/>
          <pc:sldMk cId="3958641426" sldId="283"/>
        </pc:sldMkLst>
        <pc:spChg chg="mod">
          <ac:chgData name="Goldberg, Rachel (DESE)" userId="bc9b277d-2f7c-46d8-ac91-df6eeb817de1" providerId="ADAL" clId="{E8F57D62-A071-47F0-8C8B-A19BD8D6EE68}" dt="2023-06-27T19:05:02.453" v="15" actId="20577"/>
          <ac:spMkLst>
            <pc:docMk/>
            <pc:sldMk cId="3958641426" sldId="283"/>
            <ac:spMk id="5" creationId="{00000000-0000-0000-0000-000000000000}"/>
          </ac:spMkLst>
        </pc:spChg>
        <pc:spChg chg="mod">
          <ac:chgData name="Goldberg, Rachel (DESE)" userId="bc9b277d-2f7c-46d8-ac91-df6eeb817de1" providerId="ADAL" clId="{E8F57D62-A071-47F0-8C8B-A19BD8D6EE68}" dt="2023-06-27T19:03:46.626" v="4" actId="20577"/>
          <ac:spMkLst>
            <pc:docMk/>
            <pc:sldMk cId="3958641426" sldId="283"/>
            <ac:spMk id="8" creationId="{00000000-0000-0000-0000-000000000000}"/>
          </ac:spMkLst>
        </pc:spChg>
      </pc:sldChg>
      <pc:sldChg chg="modSp mod">
        <pc:chgData name="Goldberg, Rachel (DESE)" userId="bc9b277d-2f7c-46d8-ac91-df6eeb817de1" providerId="ADAL" clId="{E8F57D62-A071-47F0-8C8B-A19BD8D6EE68}" dt="2023-07-12T14:48:15.966" v="76" actId="20577"/>
        <pc:sldMkLst>
          <pc:docMk/>
          <pc:sldMk cId="3958641426" sldId="284"/>
        </pc:sldMkLst>
        <pc:spChg chg="mod">
          <ac:chgData name="Goldberg, Rachel (DESE)" userId="bc9b277d-2f7c-46d8-ac91-df6eeb817de1" providerId="ADAL" clId="{E8F57D62-A071-47F0-8C8B-A19BD8D6EE68}" dt="2023-06-27T19:06:18.573" v="17" actId="20577"/>
          <ac:spMkLst>
            <pc:docMk/>
            <pc:sldMk cId="3958641426" sldId="284"/>
            <ac:spMk id="5" creationId="{00000000-0000-0000-0000-000000000000}"/>
          </ac:spMkLst>
        </pc:spChg>
        <pc:spChg chg="mod">
          <ac:chgData name="Goldberg, Rachel (DESE)" userId="bc9b277d-2f7c-46d8-ac91-df6eeb817de1" providerId="ADAL" clId="{E8F57D62-A071-47F0-8C8B-A19BD8D6EE68}" dt="2023-07-12T14:48:15.966" v="76" actId="20577"/>
          <ac:spMkLst>
            <pc:docMk/>
            <pc:sldMk cId="3958641426" sldId="284"/>
            <ac:spMk id="8" creationId="{00000000-0000-0000-0000-000000000000}"/>
          </ac:spMkLst>
        </pc:spChg>
      </pc:sldChg>
      <pc:sldChg chg="modSp mod">
        <pc:chgData name="Goldberg, Rachel (DESE)" userId="bc9b277d-2f7c-46d8-ac91-df6eeb817de1" providerId="ADAL" clId="{E8F57D62-A071-47F0-8C8B-A19BD8D6EE68}" dt="2023-07-12T14:48:09.312" v="73" actId="20577"/>
        <pc:sldMkLst>
          <pc:docMk/>
          <pc:sldMk cId="1738735472" sldId="286"/>
        </pc:sldMkLst>
        <pc:spChg chg="mod">
          <ac:chgData name="Goldberg, Rachel (DESE)" userId="bc9b277d-2f7c-46d8-ac91-df6eeb817de1" providerId="ADAL" clId="{E8F57D62-A071-47F0-8C8B-A19BD8D6EE68}" dt="2023-07-12T14:48:09.312" v="73" actId="20577"/>
          <ac:spMkLst>
            <pc:docMk/>
            <pc:sldMk cId="1738735472" sldId="286"/>
            <ac:spMk id="2" creationId="{00000000-0000-0000-0000-000000000000}"/>
          </ac:spMkLst>
        </pc:spChg>
        <pc:spChg chg="mod">
          <ac:chgData name="Goldberg, Rachel (DESE)" userId="bc9b277d-2f7c-46d8-ac91-df6eeb817de1" providerId="ADAL" clId="{E8F57D62-A071-47F0-8C8B-A19BD8D6EE68}" dt="2023-06-27T19:05:35.475" v="16" actId="6549"/>
          <ac:spMkLst>
            <pc:docMk/>
            <pc:sldMk cId="1738735472" sldId="286"/>
            <ac:spMk id="6" creationId="{A1FC50DE-366E-4D42-9A7F-383665CE8269}"/>
          </ac:spMkLst>
        </pc:spChg>
      </pc:sldChg>
      <pc:sldChg chg="modSp mod addCm">
        <pc:chgData name="Goldberg, Rachel (DESE)" userId="bc9b277d-2f7c-46d8-ac91-df6eeb817de1" providerId="ADAL" clId="{E8F57D62-A071-47F0-8C8B-A19BD8D6EE68}" dt="2023-07-12T14:48:33.704" v="86" actId="20577"/>
        <pc:sldMkLst>
          <pc:docMk/>
          <pc:sldMk cId="1070709231" sldId="287"/>
        </pc:sldMkLst>
        <pc:spChg chg="mod">
          <ac:chgData name="Goldberg, Rachel (DESE)" userId="bc9b277d-2f7c-46d8-ac91-df6eeb817de1" providerId="ADAL" clId="{E8F57D62-A071-47F0-8C8B-A19BD8D6EE68}" dt="2023-07-12T14:48:33.704" v="86" actId="20577"/>
          <ac:spMkLst>
            <pc:docMk/>
            <pc:sldMk cId="1070709231" sldId="287"/>
            <ac:spMk id="2" creationId="{00000000-0000-0000-0000-000000000000}"/>
          </ac:spMkLst>
        </pc:spChg>
      </pc:sldChg>
      <pc:sldChg chg="modSp mod addCm">
        <pc:chgData name="Goldberg, Rachel (DESE)" userId="bc9b277d-2f7c-46d8-ac91-df6eeb817de1" providerId="ADAL" clId="{E8F57D62-A071-47F0-8C8B-A19BD8D6EE68}" dt="2023-07-12T14:48:28.404" v="83" actId="20577"/>
        <pc:sldMkLst>
          <pc:docMk/>
          <pc:sldMk cId="3194364508" sldId="288"/>
        </pc:sldMkLst>
        <pc:spChg chg="mod">
          <ac:chgData name="Goldberg, Rachel (DESE)" userId="bc9b277d-2f7c-46d8-ac91-df6eeb817de1" providerId="ADAL" clId="{E8F57D62-A071-47F0-8C8B-A19BD8D6EE68}" dt="2023-06-27T19:09:29.510" v="56" actId="313"/>
          <ac:spMkLst>
            <pc:docMk/>
            <pc:sldMk cId="3194364508" sldId="288"/>
            <ac:spMk id="5" creationId="{00000000-0000-0000-0000-000000000000}"/>
          </ac:spMkLst>
        </pc:spChg>
        <pc:spChg chg="mod">
          <ac:chgData name="Goldberg, Rachel (DESE)" userId="bc9b277d-2f7c-46d8-ac91-df6eeb817de1" providerId="ADAL" clId="{E8F57D62-A071-47F0-8C8B-A19BD8D6EE68}" dt="2023-07-12T14:48:28.404" v="83" actId="20577"/>
          <ac:spMkLst>
            <pc:docMk/>
            <pc:sldMk cId="3194364508" sldId="288"/>
            <ac:spMk id="8" creationId="{00000000-0000-0000-0000-000000000000}"/>
          </ac:spMkLst>
        </pc:spChg>
      </pc:sldChg>
      <pc:sldChg chg="modSp mod addCm">
        <pc:chgData name="Goldberg, Rachel (DESE)" userId="bc9b277d-2f7c-46d8-ac91-df6eeb817de1" providerId="ADAL" clId="{E8F57D62-A071-47F0-8C8B-A19BD8D6EE68}" dt="2023-07-12T14:52:09.371" v="115" actId="20577"/>
        <pc:sldMkLst>
          <pc:docMk/>
          <pc:sldMk cId="2275093795" sldId="289"/>
        </pc:sldMkLst>
        <pc:spChg chg="mod">
          <ac:chgData name="Goldberg, Rachel (DESE)" userId="bc9b277d-2f7c-46d8-ac91-df6eeb817de1" providerId="ADAL" clId="{E8F57D62-A071-47F0-8C8B-A19BD8D6EE68}" dt="2023-07-12T14:47:59.956" v="70" actId="20577"/>
          <ac:spMkLst>
            <pc:docMk/>
            <pc:sldMk cId="2275093795" sldId="289"/>
            <ac:spMk id="2" creationId="{00000000-0000-0000-0000-000000000000}"/>
          </ac:spMkLst>
        </pc:spChg>
        <pc:spChg chg="mod">
          <ac:chgData name="Goldberg, Rachel (DESE)" userId="bc9b277d-2f7c-46d8-ac91-df6eeb817de1" providerId="ADAL" clId="{E8F57D62-A071-47F0-8C8B-A19BD8D6EE68}" dt="2023-07-12T14:52:09.371" v="115" actId="20577"/>
          <ac:spMkLst>
            <pc:docMk/>
            <pc:sldMk cId="2275093795" sldId="289"/>
            <ac:spMk id="3" creationId="{00000000-0000-0000-0000-000000000000}"/>
          </ac:spMkLst>
        </pc:spChg>
      </pc:sldChg>
      <pc:sldChg chg="modSp mod addCm modCm">
        <pc:chgData name="Goldberg, Rachel (DESE)" userId="bc9b277d-2f7c-46d8-ac91-df6eeb817de1" providerId="ADAL" clId="{E8F57D62-A071-47F0-8C8B-A19BD8D6EE68}" dt="2023-07-12T14:53:32.145" v="141"/>
        <pc:sldMkLst>
          <pc:docMk/>
          <pc:sldMk cId="733809369" sldId="290"/>
        </pc:sldMkLst>
        <pc:spChg chg="mod">
          <ac:chgData name="Goldberg, Rachel (DESE)" userId="bc9b277d-2f7c-46d8-ac91-df6eeb817de1" providerId="ADAL" clId="{E8F57D62-A071-47F0-8C8B-A19BD8D6EE68}" dt="2023-07-12T14:53:21.287" v="140" actId="20577"/>
          <ac:spMkLst>
            <pc:docMk/>
            <pc:sldMk cId="733809369" sldId="290"/>
            <ac:spMk id="5" creationId="{00000000-0000-0000-0000-000000000000}"/>
          </ac:spMkLst>
        </pc:spChg>
        <pc:spChg chg="mod">
          <ac:chgData name="Goldberg, Rachel (DESE)" userId="bc9b277d-2f7c-46d8-ac91-df6eeb817de1" providerId="ADAL" clId="{E8F57D62-A071-47F0-8C8B-A19BD8D6EE68}" dt="2023-07-12T14:48:22.342" v="80" actId="20577"/>
          <ac:spMkLst>
            <pc:docMk/>
            <pc:sldMk cId="733809369" sldId="290"/>
            <ac:spMk id="8" creationId="{00000000-0000-0000-0000-000000000000}"/>
          </ac:spMkLst>
        </pc:spChg>
      </pc:sldChg>
    </pc:docChg>
  </pc:docChgLst>
  <pc:docChgLst>
    <pc:chgData name="Goldberg, Rachel (DESE)" userId="bc9b277d-2f7c-46d8-ac91-df6eeb817de1" providerId="ADAL" clId="{83F16E7E-0837-4612-81D3-5A05D2A19325}"/>
    <pc:docChg chg="undo redo custSel modSld">
      <pc:chgData name="Goldberg, Rachel (DESE)" userId="bc9b277d-2f7c-46d8-ac91-df6eeb817de1" providerId="ADAL" clId="{83F16E7E-0837-4612-81D3-5A05D2A19325}" dt="2023-10-10T15:15:59.545" v="1499" actId="6549"/>
      <pc:docMkLst>
        <pc:docMk/>
      </pc:docMkLst>
      <pc:sldChg chg="delCm">
        <pc:chgData name="Goldberg, Rachel (DESE)" userId="bc9b277d-2f7c-46d8-ac91-df6eeb817de1" providerId="ADAL" clId="{83F16E7E-0837-4612-81D3-5A05D2A19325}" dt="2023-10-03T19:39:09.796" v="1372"/>
        <pc:sldMkLst>
          <pc:docMk/>
          <pc:sldMk cId="0" sldId="277"/>
        </pc:sldMkLst>
      </pc:sldChg>
      <pc:sldChg chg="modSp mod delCm modCm">
        <pc:chgData name="Goldberg, Rachel (DESE)" userId="bc9b277d-2f7c-46d8-ac91-df6eeb817de1" providerId="ADAL" clId="{83F16E7E-0837-4612-81D3-5A05D2A19325}" dt="2023-10-10T15:15:20.294" v="1498" actId="20577"/>
        <pc:sldMkLst>
          <pc:docMk/>
          <pc:sldMk cId="3958641426" sldId="282"/>
        </pc:sldMkLst>
        <pc:spChg chg="mod">
          <ac:chgData name="Goldberg, Rachel (DESE)" userId="bc9b277d-2f7c-46d8-ac91-df6eeb817de1" providerId="ADAL" clId="{83F16E7E-0837-4612-81D3-5A05D2A19325}" dt="2023-10-10T15:15:20.294" v="1498" actId="20577"/>
          <ac:spMkLst>
            <pc:docMk/>
            <pc:sldMk cId="3958641426" sldId="282"/>
            <ac:spMk id="7" creationId="{00000000-0000-0000-0000-000000000000}"/>
          </ac:spMkLst>
        </pc:spChg>
      </pc:sldChg>
      <pc:sldChg chg="modSp mod">
        <pc:chgData name="Goldberg, Rachel (DESE)" userId="bc9b277d-2f7c-46d8-ac91-df6eeb817de1" providerId="ADAL" clId="{83F16E7E-0837-4612-81D3-5A05D2A19325}" dt="2023-10-03T19:40:58.481" v="1414" actId="20577"/>
        <pc:sldMkLst>
          <pc:docMk/>
          <pc:sldMk cId="3958641426" sldId="283"/>
        </pc:sldMkLst>
        <pc:spChg chg="mod">
          <ac:chgData name="Goldberg, Rachel (DESE)" userId="bc9b277d-2f7c-46d8-ac91-df6eeb817de1" providerId="ADAL" clId="{83F16E7E-0837-4612-81D3-5A05D2A19325}" dt="2023-10-03T19:40:58.481" v="1414" actId="20577"/>
          <ac:spMkLst>
            <pc:docMk/>
            <pc:sldMk cId="3958641426" sldId="283"/>
            <ac:spMk id="5" creationId="{00000000-0000-0000-0000-000000000000}"/>
          </ac:spMkLst>
        </pc:spChg>
        <pc:spChg chg="mod">
          <ac:chgData name="Goldberg, Rachel (DESE)" userId="bc9b277d-2f7c-46d8-ac91-df6eeb817de1" providerId="ADAL" clId="{83F16E7E-0837-4612-81D3-5A05D2A19325}" dt="2023-10-03T19:39:43.787" v="1374" actId="27636"/>
          <ac:spMkLst>
            <pc:docMk/>
            <pc:sldMk cId="3958641426" sldId="283"/>
            <ac:spMk id="8" creationId="{00000000-0000-0000-0000-000000000000}"/>
          </ac:spMkLst>
        </pc:spChg>
      </pc:sldChg>
      <pc:sldChg chg="modSp mod">
        <pc:chgData name="Goldberg, Rachel (DESE)" userId="bc9b277d-2f7c-46d8-ac91-df6eeb817de1" providerId="ADAL" clId="{83F16E7E-0837-4612-81D3-5A05D2A19325}" dt="2023-10-03T19:27:55.778" v="1361" actId="14100"/>
        <pc:sldMkLst>
          <pc:docMk/>
          <pc:sldMk cId="3958641426" sldId="284"/>
        </pc:sldMkLst>
        <pc:spChg chg="mod">
          <ac:chgData name="Goldberg, Rachel (DESE)" userId="bc9b277d-2f7c-46d8-ac91-df6eeb817de1" providerId="ADAL" clId="{83F16E7E-0837-4612-81D3-5A05D2A19325}" dt="2023-10-03T19:27:45.417" v="1358" actId="20577"/>
          <ac:spMkLst>
            <pc:docMk/>
            <pc:sldMk cId="3958641426" sldId="284"/>
            <ac:spMk id="5" creationId="{00000000-0000-0000-0000-000000000000}"/>
          </ac:spMkLst>
        </pc:spChg>
        <pc:picChg chg="mod">
          <ac:chgData name="Goldberg, Rachel (DESE)" userId="bc9b277d-2f7c-46d8-ac91-df6eeb817de1" providerId="ADAL" clId="{83F16E7E-0837-4612-81D3-5A05D2A19325}" dt="2023-10-03T19:27:55.778" v="1361" actId="14100"/>
          <ac:picMkLst>
            <pc:docMk/>
            <pc:sldMk cId="3958641426" sldId="284"/>
            <ac:picMk id="6" creationId="{75C1302E-1346-486E-A7F4-06D341A85A48}"/>
          </ac:picMkLst>
        </pc:picChg>
      </pc:sldChg>
      <pc:sldChg chg="modSp mod">
        <pc:chgData name="Goldberg, Rachel (DESE)" userId="bc9b277d-2f7c-46d8-ac91-df6eeb817de1" providerId="ADAL" clId="{83F16E7E-0837-4612-81D3-5A05D2A19325}" dt="2023-10-10T15:15:59.545" v="1499" actId="6549"/>
        <pc:sldMkLst>
          <pc:docMk/>
          <pc:sldMk cId="1738735472" sldId="286"/>
        </pc:sldMkLst>
        <pc:spChg chg="mod">
          <ac:chgData name="Goldberg, Rachel (DESE)" userId="bc9b277d-2f7c-46d8-ac91-df6eeb817de1" providerId="ADAL" clId="{83F16E7E-0837-4612-81D3-5A05D2A19325}" dt="2023-10-10T15:15:59.545" v="1499" actId="6549"/>
          <ac:spMkLst>
            <pc:docMk/>
            <pc:sldMk cId="1738735472" sldId="286"/>
            <ac:spMk id="6" creationId="{A1FC50DE-366E-4D42-9A7F-383665CE8269}"/>
          </ac:spMkLst>
        </pc:spChg>
        <pc:spChg chg="mod">
          <ac:chgData name="Goldberg, Rachel (DESE)" userId="bc9b277d-2f7c-46d8-ac91-df6eeb817de1" providerId="ADAL" clId="{83F16E7E-0837-4612-81D3-5A05D2A19325}" dt="2023-10-06T18:54:35.660" v="1475" actId="20577"/>
          <ac:spMkLst>
            <pc:docMk/>
            <pc:sldMk cId="1738735472" sldId="286"/>
            <ac:spMk id="7" creationId="{D1A53EF9-442E-4907-923D-0547A29C07D1}"/>
          </ac:spMkLst>
        </pc:spChg>
      </pc:sldChg>
      <pc:sldChg chg="addCm delCm modCm">
        <pc:chgData name="Goldberg, Rachel (DESE)" userId="bc9b277d-2f7c-46d8-ac91-df6eeb817de1" providerId="ADAL" clId="{83F16E7E-0837-4612-81D3-5A05D2A19325}" dt="2023-10-06T18:55:41.795" v="1488"/>
        <pc:sldMkLst>
          <pc:docMk/>
          <pc:sldMk cId="1070709231" sldId="287"/>
        </pc:sldMkLst>
      </pc:sldChg>
      <pc:sldChg chg="modSp mod addCm delCm">
        <pc:chgData name="Goldberg, Rachel (DESE)" userId="bc9b277d-2f7c-46d8-ac91-df6eeb817de1" providerId="ADAL" clId="{83F16E7E-0837-4612-81D3-5A05D2A19325}" dt="2023-10-03T19:17:39.102" v="1261" actId="113"/>
        <pc:sldMkLst>
          <pc:docMk/>
          <pc:sldMk cId="3194364508" sldId="288"/>
        </pc:sldMkLst>
        <pc:spChg chg="mod">
          <ac:chgData name="Goldberg, Rachel (DESE)" userId="bc9b277d-2f7c-46d8-ac91-df6eeb817de1" providerId="ADAL" clId="{83F16E7E-0837-4612-81D3-5A05D2A19325}" dt="2023-10-03T19:17:39.102" v="1261" actId="113"/>
          <ac:spMkLst>
            <pc:docMk/>
            <pc:sldMk cId="3194364508" sldId="288"/>
            <ac:spMk id="5" creationId="{00000000-0000-0000-0000-000000000000}"/>
          </ac:spMkLst>
        </pc:spChg>
      </pc:sldChg>
      <pc:sldChg chg="modSp mod addCm delCm">
        <pc:chgData name="Goldberg, Rachel (DESE)" userId="bc9b277d-2f7c-46d8-ac91-df6eeb817de1" providerId="ADAL" clId="{83F16E7E-0837-4612-81D3-5A05D2A19325}" dt="2023-10-03T19:29:47.106" v="1371" actId="13926"/>
        <pc:sldMkLst>
          <pc:docMk/>
          <pc:sldMk cId="2275093795" sldId="289"/>
        </pc:sldMkLst>
        <pc:spChg chg="mod">
          <ac:chgData name="Goldberg, Rachel (DESE)" userId="bc9b277d-2f7c-46d8-ac91-df6eeb817de1" providerId="ADAL" clId="{83F16E7E-0837-4612-81D3-5A05D2A19325}" dt="2023-10-03T19:29:47.106" v="1371" actId="13926"/>
          <ac:spMkLst>
            <pc:docMk/>
            <pc:sldMk cId="2275093795" sldId="289"/>
            <ac:spMk id="3" creationId="{00000000-0000-0000-0000-000000000000}"/>
          </ac:spMkLst>
        </pc:spChg>
      </pc:sldChg>
      <pc:sldChg chg="addSp delSp modSp mod addCm delCm modCm">
        <pc:chgData name="Goldberg, Rachel (DESE)" userId="bc9b277d-2f7c-46d8-ac91-df6eeb817de1" providerId="ADAL" clId="{83F16E7E-0837-4612-81D3-5A05D2A19325}" dt="2023-10-06T18:55:15.133" v="1487" actId="20577"/>
        <pc:sldMkLst>
          <pc:docMk/>
          <pc:sldMk cId="733809369" sldId="290"/>
        </pc:sldMkLst>
        <pc:spChg chg="add del mod">
          <ac:chgData name="Goldberg, Rachel (DESE)" userId="bc9b277d-2f7c-46d8-ac91-df6eeb817de1" providerId="ADAL" clId="{83F16E7E-0837-4612-81D3-5A05D2A19325}" dt="2023-10-03T17:37:50.482" v="401" actId="478"/>
          <ac:spMkLst>
            <pc:docMk/>
            <pc:sldMk cId="733809369" sldId="290"/>
            <ac:spMk id="2" creationId="{84AFF55E-1291-E2A7-B209-2EFD8E5F8E11}"/>
          </ac:spMkLst>
        </pc:spChg>
        <pc:spChg chg="add del mod">
          <ac:chgData name="Goldberg, Rachel (DESE)" userId="bc9b277d-2f7c-46d8-ac91-df6eeb817de1" providerId="ADAL" clId="{83F16E7E-0837-4612-81D3-5A05D2A19325}" dt="2023-10-03T17:38:13.720" v="420" actId="478"/>
          <ac:spMkLst>
            <pc:docMk/>
            <pc:sldMk cId="733809369" sldId="290"/>
            <ac:spMk id="3" creationId="{C24BADBA-AC52-4D8B-7F8C-E6B0676B9715}"/>
          </ac:spMkLst>
        </pc:spChg>
        <pc:spChg chg="add del mod">
          <ac:chgData name="Goldberg, Rachel (DESE)" userId="bc9b277d-2f7c-46d8-ac91-df6eeb817de1" providerId="ADAL" clId="{83F16E7E-0837-4612-81D3-5A05D2A19325}" dt="2023-10-06T18:55:15.133" v="1487" actId="20577"/>
          <ac:spMkLst>
            <pc:docMk/>
            <pc:sldMk cId="733809369" sldId="290"/>
            <ac:spMk id="5" creationId="{00000000-0000-0000-0000-000000000000}"/>
          </ac:spMkLst>
        </pc:spChg>
        <pc:spChg chg="add del mod">
          <ac:chgData name="Goldberg, Rachel (DESE)" userId="bc9b277d-2f7c-46d8-ac91-df6eeb817de1" providerId="ADAL" clId="{83F16E7E-0837-4612-81D3-5A05D2A19325}" dt="2023-10-03T19:09:47.066" v="1025" actId="478"/>
          <ac:spMkLst>
            <pc:docMk/>
            <pc:sldMk cId="733809369" sldId="290"/>
            <ac:spMk id="6" creationId="{8C5D86FB-BD7C-4974-2186-9918AB1D9F16}"/>
          </ac:spMkLst>
        </pc:spChg>
        <pc:spChg chg="add del mod">
          <ac:chgData name="Goldberg, Rachel (DESE)" userId="bc9b277d-2f7c-46d8-ac91-df6eeb817de1" providerId="ADAL" clId="{83F16E7E-0837-4612-81D3-5A05D2A19325}" dt="2023-10-03T19:09:48.567" v="1026" actId="478"/>
          <ac:spMkLst>
            <pc:docMk/>
            <pc:sldMk cId="733809369" sldId="290"/>
            <ac:spMk id="7" creationId="{5592F803-E678-EEF6-25A0-D3C22015B2A2}"/>
          </ac:spMkLst>
        </pc:spChg>
        <pc:spChg chg="add del mod">
          <ac:chgData name="Goldberg, Rachel (DESE)" userId="bc9b277d-2f7c-46d8-ac91-df6eeb817de1" providerId="ADAL" clId="{83F16E7E-0837-4612-81D3-5A05D2A19325}" dt="2023-10-03T19:09:42.964" v="1023" actId="478"/>
          <ac:spMkLst>
            <pc:docMk/>
            <pc:sldMk cId="733809369" sldId="290"/>
            <ac:spMk id="9" creationId="{B25BBE2A-9427-B1D5-2EDC-21AC5D72F71E}"/>
          </ac:spMkLst>
        </pc:spChg>
        <pc:picChg chg="mod">
          <ac:chgData name="Goldberg, Rachel (DESE)" userId="bc9b277d-2f7c-46d8-ac91-df6eeb817de1" providerId="ADAL" clId="{83F16E7E-0837-4612-81D3-5A05D2A19325}" dt="2023-10-03T19:13:52.032" v="1235" actId="1076"/>
          <ac:picMkLst>
            <pc:docMk/>
            <pc:sldMk cId="733809369" sldId="290"/>
            <ac:picMk id="4" creationId="{0FB27093-ED00-422C-BA63-EC70E616C4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4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702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598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810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7D775D51-7B11-4E58-9321-DECADE060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577E5E88-52D5-4F49-9C50-9CF303DCD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A10E5E9A-6F38-424E-9F8A-203104224A2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CA592A24-B845-47F7-A11D-777AFC91E127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85B1AEB2-7FBC-40D2-82D9-36C494D1143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5DEBD1D7-1545-4EF3-855D-726C06BD356B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6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C30D6F4B-D0DF-4ABA-8B91-5658F0550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C27F60A-D2C1-4F39-9A49-058280609C43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D027B153-58A5-4AF3-A1DB-8DB0C81D3D6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3764D-BF96-44E7-95D7-15DCC0938B94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67224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8993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AB14CC7F-348B-41F8-BC99-D4A773A9C2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236D06-249F-433D-9B61-F21B7805B860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3293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091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ABE62DBD-703D-4D3A-B615-B773B6D61E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18B0A559-DC35-4625-A5E7-24E3146C6C0C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B2EBE67D-2835-4845-A487-182D6EF67A42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AEBEE0-B79E-4E30-8FED-CCB10113B3C4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97978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0116448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1384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63037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60098084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46643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695441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33205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80576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36378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83977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00623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461896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094338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1044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7856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76537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47795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14AB299-D8BA-425A-A6A5-D9FFA4140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F76DB657-0A00-4BFA-BEA8-06E74AEE2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B41D187C-5DD3-4338-9B63-C020A4DD41A2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24D3A81D-56F2-4579-8973-0406FF513EBA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53DE8C7B-FE68-4C75-BF8D-3FA9601F58A5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11FAA761-17D2-4302-B5F1-591D421C6593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5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4377884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F4CA2BA5-10F9-47A9-9406-E52EED2AD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80336F3-A4C0-4F95-A8C9-78BA4C0A50FA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FB0A1636-2F46-4E56-87FE-DA13AD128A1A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803A1-A5F4-4D90-A2FC-C7F5E8664911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831115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057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E3777C67-F759-4A44-8241-0DAC72A79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05D66-89B8-4D4D-A827-91B93319B1CB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569947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28876AB7-8AEE-47C2-85AC-A3434BEE12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4AA3D1B7-5A6C-4837-8B49-7716F4BD70B7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41CEB9CF-1043-472E-9D5B-87EE38CC83FA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0F1ECEEC-349B-41A4-A821-B93E79C73FEE}"/>
              </a:ext>
            </a:extLst>
          </p:cNvPr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8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F282E49F-E687-4CD9-934E-4E17398A57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A1F4A2A2-8E15-4BD7-84B3-0521CA3B0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0E9A7CD1-3934-4026-A132-7F1C019E3B68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4BF0B7E6-51DA-45DC-AB9B-7192A60F871C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5F8E663-4783-4867-A2E4-1E34FD35A0EC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24C5AA4-0E31-4507-A72A-A21C47D5F9C7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23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F91CBFE6-3B6F-4648-A19B-26B63E8763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72F7CFEB-1C4B-42AD-8AEF-EA1B13BB6D99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ECF6C1B-72A8-47EB-B720-D9B0E44CC61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1549-D600-4674-8852-96513FF1776D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551862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200431B1-235A-424E-90DF-DEB032AD2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C660BACE-28C9-421A-92E7-6BC9BF24DC7C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01CCD63D-EFE8-43D7-ABCD-7C4E2B57399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49D7-AB16-455C-B994-6C4D64542383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29596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52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14E8F939-D6B9-467B-B3C4-E9F010C1C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99F9-837A-40B0-B650-6C9068EC239E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0589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37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68444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437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971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885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47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370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807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24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14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63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6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413008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81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048338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54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8932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3219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72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01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65" r:id="rId22"/>
    <p:sldLayoutId id="2147483652" r:id="rId23"/>
    <p:sldLayoutId id="2147483657" r:id="rId24"/>
    <p:sldLayoutId id="2147483654" r:id="rId25"/>
    <p:sldLayoutId id="2147483663" r:id="rId26"/>
    <p:sldLayoutId id="2147483662" r:id="rId27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6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5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hyperlink" Target="http://www.doe.mass.edu/mcas" TargetMode="External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hyperlink" Target="mailto:mcas@doe.mass.edu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doe.mass.edu/mcas/graduation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doe.mass.edu/mcas/testitems.html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dd/practice-categori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052" y="1138786"/>
            <a:ext cx="6678954" cy="1656272"/>
          </a:xfrm>
        </p:spPr>
        <p:txBody>
          <a:bodyPr/>
          <a:lstStyle/>
          <a:p>
            <a:r>
              <a:rPr lang="en-US" sz="3200" b="1" dirty="0"/>
              <a:t>Spring 2023 MCAS Grade 10 </a:t>
            </a:r>
            <a:br>
              <a:rPr lang="en-US" sz="3200" b="1" dirty="0"/>
            </a:br>
            <a:br>
              <a:rPr lang="en-US" sz="2800" b="1" dirty="0"/>
            </a:br>
            <a:r>
              <a:rPr lang="en-US" sz="2800" b="1" dirty="0"/>
              <a:t>Parent/Guardian Report Walk-Through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kumimoji="0" lang="zh-CN" altLang="en-US" sz="19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www.doe.mass.edu/mcas</a:t>
            </a: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mcas@doe.mass.edu</a:t>
            </a: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75 Pleasant Street, Malden, MA 02148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descr="Overall results for each content area"/>
          <p:cNvSpPr>
            <a:spLocks noGrp="1"/>
          </p:cNvSpPr>
          <p:nvPr>
            <p:ph type="title" idx="4294967295"/>
          </p:nvPr>
        </p:nvSpPr>
        <p:spPr>
          <a:xfrm>
            <a:off x="686745" y="144316"/>
            <a:ext cx="11369675" cy="67945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Overall Results: Page 1 of Parent/Guardian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02279" y="4189415"/>
            <a:ext cx="11580171" cy="1992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This section shows the following information:</a:t>
            </a: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whether</a:t>
            </a:r>
            <a:r>
              <a:rPr lang="en-US" sz="1900" noProof="0" dirty="0">
                <a:latin typeface="Segoe UI" panose="020B0502040204020203" pitchFamily="34" charset="0"/>
                <a:cs typeface="Segoe UI" panose="020B0502040204020203" pitchFamily="34" charset="0"/>
              </a:rPr>
              <a:t> your child </a:t>
            </a:r>
            <a:r>
              <a:rPr lang="en-US" sz="19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Passed </a:t>
            </a:r>
            <a:r>
              <a:rPr lang="en-US" sz="1900" noProof="0" dirty="0"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r>
              <a:rPr lang="en-US" sz="19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Has Not Met </a:t>
            </a:r>
            <a:r>
              <a:rPr lang="en-US" sz="1900" noProof="0" dirty="0">
                <a:latin typeface="Segoe UI" panose="020B0502040204020203" pitchFamily="34" charset="0"/>
                <a:cs typeface="Segoe UI" panose="020B0502040204020203" pitchFamily="34" charset="0"/>
              </a:rPr>
              <a:t>the MCAS testing requirement for each subject </a:t>
            </a: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whether your child requires an Educational Proficiency Plan</a:t>
            </a: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kumimoji="0" lang="en-US" sz="19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child’s scaled score for each subject and growth percentile in ELA and Mathematics</a:t>
            </a:r>
          </a:p>
          <a:p>
            <a:pPr marL="227013" lvl="1" indent="-227013">
              <a:lnSpc>
                <a:spcPct val="8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Biology and Introductory Physics tests are reported on the next-generation scale, while the Chemistry and Technology/Engineering tests are reported on the legacy scale. </a:t>
            </a: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endParaRPr kumimoji="0" lang="en-US" sz="19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Sample overall results">
            <a:extLst>
              <a:ext uri="{FF2B5EF4-FFF2-40B4-BE49-F238E27FC236}">
                <a16:creationId xmlns:a16="http://schemas.microsoft.com/office/drawing/2014/main" id="{AD7FF918-A39D-469E-B125-473CFA504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40" y="1017234"/>
            <a:ext cx="9483759" cy="29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101862"/>
            <a:ext cx="12192000" cy="679450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Results for the Science and Technology/Engineering Tests: Page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579564"/>
            <a:ext cx="4194495" cy="4284342"/>
          </a:xfrm>
        </p:spPr>
        <p:txBody>
          <a:bodyPr/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Students are eligible to take the STE subject tests in grade 9 or grade 10.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If your child previously took one of the STE subject tests in Biology, Chemistry, Introductory Physics, or Technology/ Engineering, their results will be reported as “Previously Passed” or “Previously Failed.”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 descr="Sample grade 10 Results for the Science and Technology/Engineering Tests">
            <a:extLst>
              <a:ext uri="{FF2B5EF4-FFF2-40B4-BE49-F238E27FC236}">
                <a16:creationId xmlns:a16="http://schemas.microsoft.com/office/drawing/2014/main" id="{6A70C380-ADA9-4FEB-928F-2DB5F059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11" y="1579564"/>
            <a:ext cx="7149526" cy="28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66789" cy="7778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Results for Each Subject Test: Pages 2–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chemeClr val="tx1"/>
                </a:solidFill>
              </a:rPr>
              <a:t> of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63236" y="3929245"/>
            <a:ext cx="11665528" cy="23317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This section shows your child’s score and achievement level in each subject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and explains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what each achievement level means.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For students in the class of 2025 and earlier, certain scores in 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Not Meeting Expectations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level (as in the example above) met the minimum score to earn the Competency Determination in ELA, Mathematics, and STE.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For students in the classes of 2026‒2030, certain scores in 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Partially Meeting Expectations level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meet the minimum score to earn the Competency Determination in ELA, Mathematics, and STE.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Additional details and graduation requirements are available at </a:t>
            </a:r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www.doe.mass.edu/mcas/graduation.html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Achievement levels and descriptions&#10;"/>
          <p:cNvPicPr>
            <a:picLocks noChangeAspect="1"/>
          </p:cNvPicPr>
          <p:nvPr/>
        </p:nvPicPr>
        <p:blipFill rotWithShape="1">
          <a:blip r:embed="rId3"/>
          <a:srcRect t="14668"/>
          <a:stretch/>
        </p:blipFill>
        <p:spPr>
          <a:xfrm>
            <a:off x="2007962" y="693985"/>
            <a:ext cx="7337374" cy="3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12192000" cy="6794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Achievement and Growth Percentiles: Pages 2 and 3 of Report</a:t>
            </a:r>
          </a:p>
        </p:txBody>
      </p:sp>
      <p:pic>
        <p:nvPicPr>
          <p:cNvPr id="9" name="Picture 8" descr="Sample Achievement and Growth Percentiles">
            <a:extLst>
              <a:ext uri="{FF2B5EF4-FFF2-40B4-BE49-F238E27FC236}">
                <a16:creationId xmlns:a16="http://schemas.microsoft.com/office/drawing/2014/main" id="{F9AD34CA-58FE-4608-AB5A-0AD1F719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36" y="979468"/>
            <a:ext cx="10363200" cy="26289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1FC50DE-366E-4D42-9A7F-383665CE8269}"/>
              </a:ext>
            </a:extLst>
          </p:cNvPr>
          <p:cNvSpPr txBox="1">
            <a:spLocks/>
          </p:cNvSpPr>
          <p:nvPr/>
        </p:nvSpPr>
        <p:spPr>
          <a:xfrm>
            <a:off x="547362" y="3686136"/>
            <a:ext cx="5693640" cy="2347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200" b="1">
                <a:latin typeface="Segoe UI" panose="020B0502040204020203" pitchFamily="34" charset="0"/>
                <a:cs typeface="Segoe UI" panose="020B0502040204020203" pitchFamily="34" charset="0"/>
              </a:rPr>
              <a:t>Achievement</a:t>
            </a:r>
            <a:endParaRPr lang="en-US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score this year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score from previous years in the same subject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School, district, and state averages for comparison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1A53EF9-442E-4907-923D-0547A29C07D1}"/>
              </a:ext>
            </a:extLst>
          </p:cNvPr>
          <p:cNvSpPr txBox="1">
            <a:spLocks/>
          </p:cNvSpPr>
          <p:nvPr/>
        </p:nvSpPr>
        <p:spPr>
          <a:xfrm>
            <a:off x="6241002" y="3686136"/>
            <a:ext cx="5693640" cy="27901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Growth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Growth Percentile (1-99)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 Growth Percentile of 15 means your child scored higher than 15% of the students with similar prior MCAS scores.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Scores from at least two consecutive-year tests are used to calculate Growth Percentiles.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School, district, and state averages for comparison</a:t>
            </a:r>
          </a:p>
        </p:txBody>
      </p:sp>
    </p:spTree>
    <p:extLst>
      <p:ext uri="{BB962C8B-B14F-4D97-AF65-F5344CB8AC3E}">
        <p14:creationId xmlns:p14="http://schemas.microsoft.com/office/powerpoint/2010/main" val="17387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30722"/>
            <a:ext cx="11660697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ELA and Mathematics Reporting Categories and Item Results: Pages 2 and 3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0510" y="1066636"/>
            <a:ext cx="11370972" cy="20298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 table for 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ach subject area shows </a:t>
            </a:r>
            <a:r>
              <a:rPr lang="en-US" sz="2200" b="0" i="0" u="none" strike="noStrike" baseline="0" dirty="0">
                <a:latin typeface="SegoeUI"/>
              </a:rPr>
              <a:t>the following information: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reporting categories for that subject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number of points your child earned out of the total possible points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average points earned by students in your child’s school and district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average points earned statewide by students who performed at or near a score of 500 (the low end of the Meeting Expectations achievement level) </a:t>
            </a:r>
          </a:p>
        </p:txBody>
      </p:sp>
      <p:pic>
        <p:nvPicPr>
          <p:cNvPr id="6" name="Picture 5" descr="Sample ELA and Mathematics Reporting Categories and Item Results">
            <a:extLst>
              <a:ext uri="{FF2B5EF4-FFF2-40B4-BE49-F238E27FC236}">
                <a16:creationId xmlns:a16="http://schemas.microsoft.com/office/drawing/2014/main" id="{75C1302E-1346-486E-A7F4-06D341A8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4" y="3273291"/>
            <a:ext cx="8202558" cy="29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0668" y="207402"/>
            <a:ext cx="11990664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ELA and Mathematics Reporting Categories and Item Results: Pages 2 and 3 (cont’d)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36322" y="3144982"/>
            <a:ext cx="10519356" cy="28817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reporting category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(middle row) can be used to identify areas where your child is succeeding and areas where they may need additional support.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points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earned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(bottom row)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shows how many points your child earned on each question of the test.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Released items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are available at </a:t>
            </a:r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www.doe.mass.edu/mcas/testitems.html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DESE releases 100% of the test questions from the grade 10 ELA and Mathematics tests and from the high school Biology and Introductory Physics tests.</a:t>
            </a:r>
          </a:p>
        </p:txBody>
      </p:sp>
      <p:pic>
        <p:nvPicPr>
          <p:cNvPr id="4" name="Picture 3" descr="Sample ELA and Mathematics Reporting Categories and Item Results">
            <a:extLst>
              <a:ext uri="{FF2B5EF4-FFF2-40B4-BE49-F238E27FC236}">
                <a16:creationId xmlns:a16="http://schemas.microsoft.com/office/drawing/2014/main" id="{0FB27093-ED00-422C-BA63-EC70E616C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2" y="1476670"/>
            <a:ext cx="10383699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11162" y="191474"/>
            <a:ext cx="11369675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Biology and Introductory Physics Reporting Categories, Item Results, and Practice Categories: Page 4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30906" y="1331815"/>
            <a:ext cx="3907809" cy="4909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Reports for students who took the High School Science test in Biology or Introductory Physics include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Science Practices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Practice categories include </a:t>
            </a:r>
            <a:r>
              <a:rPr lang="en-US" sz="2000" b="0" i="0" u="none" strike="noStrike" dirty="0">
                <a:latin typeface="SegoeUI"/>
              </a:rPr>
              <a:t>(A) Investigations and Questioning; (B) Mathematics and Data; and (C) Evidence, Reasoning, and Modeling.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More information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about the Practice categories is available at </a:t>
            </a:r>
            <a:r>
              <a:rPr lang="en-US" sz="2000" b="0" i="0" u="none" strike="noStrike" baseline="0" dirty="0">
                <a:solidFill>
                  <a:schemeClr val="accent1"/>
                </a:solidFill>
                <a:latin typeface="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www.doe.mass.edu/mcas/tdd/practice-categories.html</a:t>
            </a:r>
            <a:r>
              <a:rPr lang="en-US" sz="2000" b="0" i="0" u="none" strike="noStrike" baseline="0" dirty="0">
                <a:latin typeface="SegoeUI"/>
              </a:rPr>
              <a:t>.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Sample Biology and Introductory Physics Reporting Categories, Item Results, and Practice Categories">
            <a:extLst>
              <a:ext uri="{FF2B5EF4-FFF2-40B4-BE49-F238E27FC236}">
                <a16:creationId xmlns:a16="http://schemas.microsoft.com/office/drawing/2014/main" id="{1EBE028A-E096-4DB5-AC06-6A76A229D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31" y="1376976"/>
            <a:ext cx="77628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6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807" y="217852"/>
            <a:ext cx="11898385" cy="679450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Legacy Chemistry and Technology/Engineering Reports: Page 4</a:t>
            </a:r>
          </a:p>
        </p:txBody>
      </p:sp>
      <p:pic>
        <p:nvPicPr>
          <p:cNvPr id="8" name="Picture 7" descr="Sample Legacy Chemistry and Technology/Engineering Reports">
            <a:extLst>
              <a:ext uri="{FF2B5EF4-FFF2-40B4-BE49-F238E27FC236}">
                <a16:creationId xmlns:a16="http://schemas.microsoft.com/office/drawing/2014/main" id="{A8CFD4DF-62C9-B039-7274-372CD058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966787"/>
            <a:ext cx="11896725" cy="51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9231"/>
      </p:ext>
    </p:extLst>
  </p:cSld>
  <p:clrMapOvr>
    <a:masterClrMapping/>
  </p:clrMapOvr>
</p:sld>
</file>

<file path=ppt/theme/theme1.xml><?xml version="1.0" encoding="utf-8"?>
<a:theme xmlns:a="http://schemas.openxmlformats.org/drawingml/2006/main" name="DESE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2" id="{90540C7C-C5F6-4131-87CC-21F9A3DAB7CF}" vid="{AD2DCA95-1685-4C38-A456-4D3FC2208AAE}"/>
    </a:ext>
  </a:extLst>
</a:theme>
</file>

<file path=ppt/theme/theme2.xml><?xml version="1.0" encoding="utf-8"?>
<a:theme xmlns:a="http://schemas.openxmlformats.org/drawingml/2006/main" name="DESE_Plain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PlainTheme1" id="{87C079B7-8075-4126-B9C6-12C4E5093B30}" vid="{578FB40D-FBC9-47C4-A675-9FA0A3DD82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DESE-231-55274</_dlc_DocId>
    <_dlc_DocIdUrl xmlns="733efe1c-5bbe-4968-87dc-d400e65c879f">
      <Url>https://sharepoint.doemass.org/ese/webteam/cps/_layouts/DocIdRedir.aspx?ID=DESE-231-55274</Url>
      <Description>DESE-231-55274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A697B49-8A35-4C57-A51E-0F26EE1775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B99385-69EC-4A0D-9078-F05162DA50A3}">
  <ds:schemaRefs>
    <ds:schemaRef ds:uri="http://purl.org/dc/terms/"/>
    <ds:schemaRef ds:uri="733efe1c-5bbe-4968-87dc-d400e65c879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0a4e05da-b9bc-4326-ad73-01ef31b9556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8EF56B-F0BF-4101-A084-F915C454C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3BC9579-F5CB-4FDD-82A9-BF7F4E8FBC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DESE_Theme2</Template>
  <TotalTime>1662</TotalTime>
  <Words>703</Words>
  <Application>Microsoft Office PowerPoint</Application>
  <PresentationFormat>Widescreen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Segoe</vt:lpstr>
      <vt:lpstr>Segoe SemiBold</vt:lpstr>
      <vt:lpstr>SegoeUI</vt:lpstr>
      <vt:lpstr>Arial</vt:lpstr>
      <vt:lpstr>Calibri</vt:lpstr>
      <vt:lpstr>Courier New</vt:lpstr>
      <vt:lpstr>Segoe UI</vt:lpstr>
      <vt:lpstr>Segoe UI Semibold</vt:lpstr>
      <vt:lpstr>Wingdings</vt:lpstr>
      <vt:lpstr>DESE_Theme2</vt:lpstr>
      <vt:lpstr>DESE_PlainTheme1</vt:lpstr>
      <vt:lpstr>Office Theme</vt:lpstr>
      <vt:lpstr>Spring 2023 MCAS Grade 10   Parent/Guardian Report Walk-Through</vt:lpstr>
      <vt:lpstr>Overall Results: Page 1 of Parent/Guardian Report</vt:lpstr>
      <vt:lpstr>Results for the Science and Technology/Engineering Tests: Page 1</vt:lpstr>
      <vt:lpstr>Results for Each Subject Test: Pages 2–4 of Report</vt:lpstr>
      <vt:lpstr>Achievement and Growth Percentiles: Pages 2 and 3 of Report</vt:lpstr>
      <vt:lpstr>ELA and Mathematics Reporting Categories and Item Results: Pages 2 and 3</vt:lpstr>
      <vt:lpstr>ELA and Mathematics Reporting Categories and Item Results: Pages 2 and 3 (cont’d)</vt:lpstr>
      <vt:lpstr>Biology and Introductory Physics Reporting Categories, Item Results, and Practice Categories: Page 4</vt:lpstr>
      <vt:lpstr>Legacy Chemistry and Technology/Engineering Reports: Page 4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2023 MCAS Grade 10 Parent/Guardian Report Walk-Through</dc:title>
  <dc:creator>DESE</dc:creator>
  <cp:lastModifiedBy>Zou, Dong (EOE)</cp:lastModifiedBy>
  <cp:revision>61</cp:revision>
  <cp:lastPrinted>2017-08-07T14:46:10Z</cp:lastPrinted>
  <dcterms:created xsi:type="dcterms:W3CDTF">2017-10-10T18:35:20Z</dcterms:created>
  <dcterms:modified xsi:type="dcterms:W3CDTF">2023-10-10T19:28:07Z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10 2023 12:00AM</vt:lpwstr>
  </property>
</Properties>
</file>