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7.xml" ContentType="application/vnd.openxmlformats-officedocument.presentationml.notesSlide+xml"/>
  <Override PartName="/ppt/webextensions/webextension1.xml" ContentType="application/vnd.ms-office.webextension+xml"/>
  <Override PartName="/ppt/notesSlides/notesSlide28.xml" ContentType="application/vnd.openxmlformats-officedocument.presentationml.notesSlide+xml"/>
  <Override PartName="/ppt/webextensions/webextension2.xml" ContentType="application/vnd.ms-office.webextension+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notesSlides/notesSlide32.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7" r:id="rId6"/>
  </p:sldMasterIdLst>
  <p:notesMasterIdLst>
    <p:notesMasterId r:id="rId57"/>
  </p:notesMasterIdLst>
  <p:handoutMasterIdLst>
    <p:handoutMasterId r:id="rId58"/>
  </p:handoutMasterIdLst>
  <p:sldIdLst>
    <p:sldId id="522" r:id="rId7"/>
    <p:sldId id="567" r:id="rId8"/>
    <p:sldId id="569" r:id="rId9"/>
    <p:sldId id="676" r:id="rId10"/>
    <p:sldId id="693" r:id="rId11"/>
    <p:sldId id="342" r:id="rId12"/>
    <p:sldId id="490" r:id="rId13"/>
    <p:sldId id="486" r:id="rId14"/>
    <p:sldId id="493" r:id="rId15"/>
    <p:sldId id="282" r:id="rId16"/>
    <p:sldId id="494" r:id="rId17"/>
    <p:sldId id="560" r:id="rId18"/>
    <p:sldId id="561" r:id="rId19"/>
    <p:sldId id="425" r:id="rId20"/>
    <p:sldId id="529" r:id="rId21"/>
    <p:sldId id="558" r:id="rId22"/>
    <p:sldId id="532" r:id="rId23"/>
    <p:sldId id="524" r:id="rId24"/>
    <p:sldId id="518" r:id="rId25"/>
    <p:sldId id="564" r:id="rId26"/>
    <p:sldId id="533" r:id="rId27"/>
    <p:sldId id="542" r:id="rId28"/>
    <p:sldId id="541" r:id="rId29"/>
    <p:sldId id="549" r:id="rId30"/>
    <p:sldId id="535" r:id="rId31"/>
    <p:sldId id="544" r:id="rId32"/>
    <p:sldId id="536" r:id="rId33"/>
    <p:sldId id="563" r:id="rId34"/>
    <p:sldId id="562" r:id="rId35"/>
    <p:sldId id="539" r:id="rId36"/>
    <p:sldId id="487" r:id="rId37"/>
    <p:sldId id="565" r:id="rId38"/>
    <p:sldId id="318" r:id="rId39"/>
    <p:sldId id="692" r:id="rId40"/>
    <p:sldId id="537" r:id="rId41"/>
    <p:sldId id="568" r:id="rId42"/>
    <p:sldId id="566" r:id="rId43"/>
    <p:sldId id="256" r:id="rId44"/>
    <p:sldId id="258" r:id="rId45"/>
    <p:sldId id="557" r:id="rId46"/>
    <p:sldId id="543" r:id="rId47"/>
    <p:sldId id="547" r:id="rId48"/>
    <p:sldId id="548" r:id="rId49"/>
    <p:sldId id="550" r:id="rId50"/>
    <p:sldId id="551" r:id="rId51"/>
    <p:sldId id="552" r:id="rId52"/>
    <p:sldId id="553" r:id="rId53"/>
    <p:sldId id="554" r:id="rId54"/>
    <p:sldId id="555" r:id="rId55"/>
    <p:sldId id="556" r:id="rId56"/>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522"/>
            <p14:sldId id="567"/>
            <p14:sldId id="569"/>
            <p14:sldId id="676"/>
            <p14:sldId id="693"/>
            <p14:sldId id="342"/>
            <p14:sldId id="490"/>
            <p14:sldId id="486"/>
            <p14:sldId id="493"/>
            <p14:sldId id="282"/>
            <p14:sldId id="494"/>
            <p14:sldId id="560"/>
            <p14:sldId id="561"/>
            <p14:sldId id="425"/>
            <p14:sldId id="529"/>
            <p14:sldId id="558"/>
            <p14:sldId id="532"/>
            <p14:sldId id="524"/>
            <p14:sldId id="518"/>
            <p14:sldId id="564"/>
            <p14:sldId id="533"/>
            <p14:sldId id="542"/>
            <p14:sldId id="541"/>
            <p14:sldId id="549"/>
            <p14:sldId id="535"/>
            <p14:sldId id="544"/>
            <p14:sldId id="536"/>
            <p14:sldId id="563"/>
            <p14:sldId id="562"/>
            <p14:sldId id="539"/>
            <p14:sldId id="487"/>
            <p14:sldId id="565"/>
            <p14:sldId id="318"/>
            <p14:sldId id="692"/>
            <p14:sldId id="537"/>
            <p14:sldId id="568"/>
            <p14:sldId id="566"/>
            <p14:sldId id="256"/>
            <p14:sldId id="258"/>
            <p14:sldId id="557"/>
            <p14:sldId id="543"/>
          </p14:sldIdLst>
        </p14:section>
        <p14:section name="Basic text box" id="{DCD4DD07-CAF7-4E7A-9DCD-CDE5ABF2F349}">
          <p14:sldIdLst>
            <p14:sldId id="547"/>
            <p14:sldId id="548"/>
            <p14:sldId id="550"/>
            <p14:sldId id="551"/>
            <p14:sldId id="552"/>
            <p14:sldId id="553"/>
            <p14:sldId id="554"/>
            <p14:sldId id="555"/>
            <p14:sldId id="556"/>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guide id="3"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 J Aguiar" initials="PJA" lastIdx="4" clrIdx="0"/>
  <p:cmAuthor id="1" name="Klimkiewicz, Judith" initials="KJ" lastIdx="1" clrIdx="1"/>
  <p:cmAuthor id="2" name="atx" initials="a" lastIdx="17" clrIdx="2"/>
  <p:cmAuthor id="3" name="Hughes, Sibel (ESE)" initials="HS(" lastIdx="3" clrIdx="3"/>
  <p:cmAuthor id="4" name="rmeasel" initials="r" lastIdx="1" clrIdx="4"/>
  <p:cmAuthor id="5" name="Aguiar, Paul (DESE)" initials="AP(" lastIdx="23" clrIdx="5">
    <p:extLst>
      <p:ext uri="{19B8F6BF-5375-455C-9EA6-DF929625EA0E}">
        <p15:presenceInfo xmlns:p15="http://schemas.microsoft.com/office/powerpoint/2012/main" userId="S-1-5-21-875326689-928589111-1252796590-10203" providerId="AD"/>
      </p:ext>
    </p:extLst>
  </p:cmAuthor>
  <p:cmAuthor id="6" name="Gentile, Diana (DESE)" initials="GD(" lastIdx="3" clrIdx="6">
    <p:extLst>
      <p:ext uri="{19B8F6BF-5375-455C-9EA6-DF929625EA0E}">
        <p15:presenceInfo xmlns:p15="http://schemas.microsoft.com/office/powerpoint/2012/main" userId="S-1-5-21-875326689-928589111-1252796590-188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40C"/>
    <a:srgbClr val="E2E9F6"/>
    <a:srgbClr val="E3852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7B0CE-EF8F-DC7D-5BA6-DB18E08C7B0B}" v="16" dt="2020-12-11T03:22:02.035"/>
    <p1510:client id="{3184D8AC-31D8-CCDC-1539-A763C70C9C39}" v="8" dt="2020-12-10T20:47:58.334"/>
    <p1510:client id="{BAE98EFF-40DA-A5FA-714F-D72C2EC8F048}" v="13" dt="2020-12-11T13:27:00.548"/>
    <p1510:client id="{DCBF4D6E-7228-4A52-9712-BB9F09351326}" v="237" dt="2020-12-11T14:17:32.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63" autoAdjust="0"/>
  </p:normalViewPr>
  <p:slideViewPr>
    <p:cSldViewPr snapToGrid="0">
      <p:cViewPr varScale="1">
        <p:scale>
          <a:sx n="81" d="100"/>
          <a:sy n="81" d="100"/>
        </p:scale>
        <p:origin x="108" y="396"/>
      </p:cViewPr>
      <p:guideLst>
        <p:guide orient="horz" pos="2160"/>
        <p:guide pos="3840"/>
      </p:guideLst>
    </p:cSldViewPr>
  </p:slideViewPr>
  <p:outlineViewPr>
    <p:cViewPr>
      <p:scale>
        <a:sx n="33" d="100"/>
        <a:sy n="33" d="100"/>
      </p:scale>
      <p:origin x="0" y="-6278"/>
    </p:cViewPr>
  </p:outlineViewPr>
  <p:notesTextViewPr>
    <p:cViewPr>
      <p:scale>
        <a:sx n="1" d="1"/>
        <a:sy n="1" d="1"/>
      </p:scale>
      <p:origin x="0" y="0"/>
    </p:cViewPr>
  </p:notesTextViewPr>
  <p:notesViewPr>
    <p:cSldViewPr snapToGrid="0">
      <p:cViewPr>
        <p:scale>
          <a:sx n="1" d="2"/>
          <a:sy n="1" d="2"/>
        </p:scale>
        <p:origin x="0" y="0"/>
      </p:cViewPr>
      <p:guideLst>
        <p:guide orient="horz" pos="2928"/>
        <p:guide pos="220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microsoft.com/office/2016/11/relationships/changesInfo" Target="changesInfos/changesInfo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184D8AC-31D8-CCDC-1539-A763C70C9C39}"/>
    <pc:docChg chg="modSld">
      <pc:chgData name="" userId="" providerId="" clId="Web-{3184D8AC-31D8-CCDC-1539-A763C70C9C39}" dt="2020-12-10T20:47:58.334" v="165"/>
      <pc:docMkLst>
        <pc:docMk/>
      </pc:docMkLst>
      <pc:sldChg chg="mod modShow">
        <pc:chgData name="" userId="" providerId="" clId="Web-{3184D8AC-31D8-CCDC-1539-A763C70C9C39}" dt="2020-12-10T20:47:58.334" v="165"/>
        <pc:sldMkLst>
          <pc:docMk/>
          <pc:sldMk cId="2491883193" sldId="534"/>
        </pc:sldMkLst>
      </pc:sldChg>
      <pc:sldChg chg="modSp modNotes">
        <pc:chgData name="" userId="" providerId="" clId="Web-{3184D8AC-31D8-CCDC-1539-A763C70C9C39}" dt="2020-12-10T20:47:39.662" v="164"/>
        <pc:sldMkLst>
          <pc:docMk/>
          <pc:sldMk cId="1544861107" sldId="549"/>
        </pc:sldMkLst>
        <pc:spChg chg="mod">
          <ac:chgData name="" userId="" providerId="" clId="Web-{3184D8AC-31D8-CCDC-1539-A763C70C9C39}" dt="2020-12-10T20:46:51.380" v="4" actId="20577"/>
          <ac:spMkLst>
            <pc:docMk/>
            <pc:sldMk cId="1544861107" sldId="549"/>
            <ac:spMk id="2" creationId="{90D4DE76-0EBB-4A04-89DE-0A53C14D2EC8}"/>
          </ac:spMkLst>
        </pc:spChg>
      </pc:sldChg>
    </pc:docChg>
  </pc:docChgLst>
  <pc:docChgLst>
    <pc:chgData clId="Web-{16D7B0CE-EF8F-DC7D-5BA6-DB18E08C7B0B}"/>
    <pc:docChg chg="modSld">
      <pc:chgData name="" userId="" providerId="" clId="Web-{16D7B0CE-EF8F-DC7D-5BA6-DB18E08C7B0B}" dt="2020-12-11T03:22:02.035" v="15" actId="20577"/>
      <pc:docMkLst>
        <pc:docMk/>
      </pc:docMkLst>
      <pc:sldChg chg="mod modShow">
        <pc:chgData name="" userId="" providerId="" clId="Web-{16D7B0CE-EF8F-DC7D-5BA6-DB18E08C7B0B}" dt="2020-12-10T21:04:41.555" v="8"/>
        <pc:sldMkLst>
          <pc:docMk/>
          <pc:sldMk cId="1544861107" sldId="549"/>
        </pc:sldMkLst>
      </pc:sldChg>
      <pc:sldChg chg="modSp">
        <pc:chgData name="" userId="" providerId="" clId="Web-{16D7B0CE-EF8F-DC7D-5BA6-DB18E08C7B0B}" dt="2020-12-11T03:21:14.737" v="13" actId="20577"/>
        <pc:sldMkLst>
          <pc:docMk/>
          <pc:sldMk cId="1181516702" sldId="565"/>
        </pc:sldMkLst>
        <pc:spChg chg="mod">
          <ac:chgData name="" userId="" providerId="" clId="Web-{16D7B0CE-EF8F-DC7D-5BA6-DB18E08C7B0B}" dt="2020-12-11T03:21:14.737" v="13" actId="20577"/>
          <ac:spMkLst>
            <pc:docMk/>
            <pc:sldMk cId="1181516702" sldId="565"/>
            <ac:spMk id="28" creationId="{B72C4B65-7F15-4A34-954B-F407EA9053F4}"/>
          </ac:spMkLst>
        </pc:spChg>
      </pc:sldChg>
    </pc:docChg>
  </pc:docChgLst>
  <pc:docChgLst>
    <pc:chgData clId="Web-{BAE98EFF-40DA-A5FA-714F-D72C2EC8F048}"/>
    <pc:docChg chg="modSld sldOrd">
      <pc:chgData name="" userId="" providerId="" clId="Web-{BAE98EFF-40DA-A5FA-714F-D72C2EC8F048}" dt="2020-12-11T13:27:00.548" v="12"/>
      <pc:docMkLst>
        <pc:docMk/>
      </pc:docMkLst>
      <pc:sldChg chg="ord">
        <pc:chgData name="" userId="" providerId="" clId="Web-{BAE98EFF-40DA-A5FA-714F-D72C2EC8F048}" dt="2020-12-11T13:27:00.548" v="12"/>
        <pc:sldMkLst>
          <pc:docMk/>
          <pc:sldMk cId="3944957956" sldId="318"/>
        </pc:sldMkLst>
      </pc:sldChg>
      <pc:sldChg chg="modSp">
        <pc:chgData name="" userId="" providerId="" clId="Web-{BAE98EFF-40DA-A5FA-714F-D72C2EC8F048}" dt="2020-12-11T13:23:19.108" v="9" actId="1076"/>
        <pc:sldMkLst>
          <pc:docMk/>
          <pc:sldMk cId="1544861107" sldId="549"/>
        </pc:sldMkLst>
        <pc:spChg chg="mod">
          <ac:chgData name="" userId="" providerId="" clId="Web-{BAE98EFF-40DA-A5FA-714F-D72C2EC8F048}" dt="2020-12-11T13:23:19.108" v="9" actId="1076"/>
          <ac:spMkLst>
            <pc:docMk/>
            <pc:sldMk cId="1544861107" sldId="549"/>
            <ac:spMk id="2" creationId="{90D4DE76-0EBB-4A04-89DE-0A53C14D2EC8}"/>
          </ac:spMkLst>
        </pc:spChg>
      </pc:sldChg>
      <pc:sldChg chg="mod ord modShow">
        <pc:chgData name="" userId="" providerId="" clId="Web-{BAE98EFF-40DA-A5FA-714F-D72C2EC8F048}" dt="2020-12-11T13:26:44.219" v="11"/>
        <pc:sldMkLst>
          <pc:docMk/>
          <pc:sldMk cId="3440508466" sldId="692"/>
        </pc:sldMkLst>
      </pc:sldChg>
    </pc:docChg>
  </pc:docChgLst>
  <pc:docChgLst>
    <pc:chgData name="McDonie, Andrew (DESE)" userId="347349c9-bbf5-47de-b812-820e429bdcb2" providerId="ADAL" clId="{DCBF4D6E-7228-4A52-9712-BB9F09351326}"/>
    <pc:docChg chg="undo custSel mod addSld delSld modSld sldOrd modSection">
      <pc:chgData name="McDonie, Andrew (DESE)" userId="347349c9-bbf5-47de-b812-820e429bdcb2" providerId="ADAL" clId="{DCBF4D6E-7228-4A52-9712-BB9F09351326}" dt="2020-12-11T14:21:29.234" v="5893" actId="2696"/>
      <pc:docMkLst>
        <pc:docMk/>
      </pc:docMkLst>
      <pc:sldChg chg="addSp delSp modSp add del mod modNotesTx">
        <pc:chgData name="McDonie, Andrew (DESE)" userId="347349c9-bbf5-47de-b812-820e429bdcb2" providerId="ADAL" clId="{DCBF4D6E-7228-4A52-9712-BB9F09351326}" dt="2020-12-09T21:52:11.827" v="5754"/>
        <pc:sldMkLst>
          <pc:docMk/>
          <pc:sldMk cId="3211859542" sldId="256"/>
        </pc:sldMkLst>
        <pc:spChg chg="add mod">
          <ac:chgData name="McDonie, Andrew (DESE)" userId="347349c9-bbf5-47de-b812-820e429bdcb2" providerId="ADAL" clId="{DCBF4D6E-7228-4A52-9712-BB9F09351326}" dt="2020-12-09T21:51:39.240" v="5753" actId="20577"/>
          <ac:spMkLst>
            <pc:docMk/>
            <pc:sldMk cId="3211859542" sldId="256"/>
            <ac:spMk id="3" creationId="{BDAAD3E0-9952-4B8F-BBCF-27BAF32E29DD}"/>
          </ac:spMkLst>
        </pc:spChg>
        <pc:spChg chg="add del mod">
          <ac:chgData name="McDonie, Andrew (DESE)" userId="347349c9-bbf5-47de-b812-820e429bdcb2" providerId="ADAL" clId="{DCBF4D6E-7228-4A52-9712-BB9F09351326}" dt="2020-12-09T21:51:03.778" v="5667" actId="478"/>
          <ac:spMkLst>
            <pc:docMk/>
            <pc:sldMk cId="3211859542" sldId="256"/>
            <ac:spMk id="4" creationId="{D391C5C9-6D4D-4978-ACCD-EE27C4AD24D1}"/>
          </ac:spMkLst>
        </pc:spChg>
        <pc:spChg chg="del mod">
          <ac:chgData name="McDonie, Andrew (DESE)" userId="347349c9-bbf5-47de-b812-820e429bdcb2" providerId="ADAL" clId="{DCBF4D6E-7228-4A52-9712-BB9F09351326}" dt="2020-12-09T21:50:54.335" v="5665"/>
          <ac:spMkLst>
            <pc:docMk/>
            <pc:sldMk cId="3211859542" sldId="256"/>
            <ac:spMk id="5" creationId="{F9746D3A-5802-476D-B1FC-55888F694A93}"/>
          </ac:spMkLst>
        </pc:spChg>
        <pc:spChg chg="mod">
          <ac:chgData name="McDonie, Andrew (DESE)" userId="347349c9-bbf5-47de-b812-820e429bdcb2" providerId="ADAL" clId="{DCBF4D6E-7228-4A52-9712-BB9F09351326}" dt="2020-12-09T21:41:25.145" v="5653" actId="20577"/>
          <ac:spMkLst>
            <pc:docMk/>
            <pc:sldMk cId="3211859542" sldId="256"/>
            <ac:spMk id="6" creationId="{3469E413-BCF5-4E2F-BE4B-EB617C589FA5}"/>
          </ac:spMkLst>
        </pc:spChg>
        <pc:graphicFrameChg chg="mod">
          <ac:chgData name="McDonie, Andrew (DESE)" userId="347349c9-bbf5-47de-b812-820e429bdcb2" providerId="ADAL" clId="{DCBF4D6E-7228-4A52-9712-BB9F09351326}" dt="2020-12-09T21:51:11.709" v="5669" actId="14100"/>
          <ac:graphicFrameMkLst>
            <pc:docMk/>
            <pc:sldMk cId="3211859542" sldId="256"/>
            <ac:graphicFrameMk id="2" creationId="{00000000-0000-0000-0000-000000000000}"/>
          </ac:graphicFrameMkLst>
        </pc:graphicFrameChg>
      </pc:sldChg>
      <pc:sldChg chg="addSp modSp add del mod modNotesTx">
        <pc:chgData name="McDonie, Andrew (DESE)" userId="347349c9-bbf5-47de-b812-820e429bdcb2" providerId="ADAL" clId="{DCBF4D6E-7228-4A52-9712-BB9F09351326}" dt="2020-12-09T21:54:12.996" v="5757"/>
        <pc:sldMkLst>
          <pc:docMk/>
          <pc:sldMk cId="2694944047" sldId="258"/>
        </pc:sldMkLst>
        <pc:spChg chg="add mod">
          <ac:chgData name="McDonie, Andrew (DESE)" userId="347349c9-bbf5-47de-b812-820e429bdcb2" providerId="ADAL" clId="{DCBF4D6E-7228-4A52-9712-BB9F09351326}" dt="2020-12-09T21:53:21.442" v="5756"/>
          <ac:spMkLst>
            <pc:docMk/>
            <pc:sldMk cId="2694944047" sldId="258"/>
            <ac:spMk id="2" creationId="{32DB66B8-C982-4BF3-8C21-48B84AB8172F}"/>
          </ac:spMkLst>
        </pc:spChg>
        <pc:graphicFrameChg chg="mod">
          <ac:chgData name="McDonie, Andrew (DESE)" userId="347349c9-bbf5-47de-b812-820e429bdcb2" providerId="ADAL" clId="{DCBF4D6E-7228-4A52-9712-BB9F09351326}" dt="2020-12-09T21:53:18.529" v="5755"/>
          <ac:graphicFrameMkLst>
            <pc:docMk/>
            <pc:sldMk cId="2694944047" sldId="258"/>
            <ac:graphicFrameMk id="4" creationId="{8BA10D2E-C929-4AF6-9846-85EE5BE6FAA6}"/>
          </ac:graphicFrameMkLst>
        </pc:graphicFrameChg>
      </pc:sldChg>
      <pc:sldChg chg="addSp modSp mod ord setBg modNotesTx">
        <pc:chgData name="McDonie, Andrew (DESE)" userId="347349c9-bbf5-47de-b812-820e429bdcb2" providerId="ADAL" clId="{DCBF4D6E-7228-4A52-9712-BB9F09351326}" dt="2020-12-09T20:57:02.348" v="4959" actId="6549"/>
        <pc:sldMkLst>
          <pc:docMk/>
          <pc:sldMk cId="3958641426" sldId="282"/>
        </pc:sldMkLst>
        <pc:spChg chg="mod">
          <ac:chgData name="McDonie, Andrew (DESE)" userId="347349c9-bbf5-47de-b812-820e429bdcb2" providerId="ADAL" clId="{DCBF4D6E-7228-4A52-9712-BB9F09351326}" dt="2020-12-09T15:16:29.915" v="2363" actId="26606"/>
          <ac:spMkLst>
            <pc:docMk/>
            <pc:sldMk cId="3958641426" sldId="282"/>
            <ac:spMk id="2" creationId="{00000000-0000-0000-0000-000000000000}"/>
          </ac:spMkLst>
        </pc:spChg>
        <pc:spChg chg="mod">
          <ac:chgData name="McDonie, Andrew (DESE)" userId="347349c9-bbf5-47de-b812-820e429bdcb2" providerId="ADAL" clId="{DCBF4D6E-7228-4A52-9712-BB9F09351326}" dt="2020-12-09T15:16:29.915" v="2363" actId="26606"/>
          <ac:spMkLst>
            <pc:docMk/>
            <pc:sldMk cId="3958641426" sldId="282"/>
            <ac:spMk id="8" creationId="{00000000-0000-0000-0000-000000000000}"/>
          </ac:spMkLst>
        </pc:spChg>
        <pc:spChg chg="mod">
          <ac:chgData name="McDonie, Andrew (DESE)" userId="347349c9-bbf5-47de-b812-820e429bdcb2" providerId="ADAL" clId="{DCBF4D6E-7228-4A52-9712-BB9F09351326}" dt="2020-12-09T15:16:29.915" v="2363" actId="26606"/>
          <ac:spMkLst>
            <pc:docMk/>
            <pc:sldMk cId="3958641426" sldId="282"/>
            <ac:spMk id="9" creationId="{00000000-0000-0000-0000-000000000000}"/>
          </ac:spMkLst>
        </pc:spChg>
        <pc:spChg chg="add">
          <ac:chgData name="McDonie, Andrew (DESE)" userId="347349c9-bbf5-47de-b812-820e429bdcb2" providerId="ADAL" clId="{DCBF4D6E-7228-4A52-9712-BB9F09351326}" dt="2020-12-09T15:16:29.915" v="2363" actId="26606"/>
          <ac:spMkLst>
            <pc:docMk/>
            <pc:sldMk cId="3958641426" sldId="282"/>
            <ac:spMk id="14" creationId="{4351DFE5-F63D-4BE0-BDA9-E3EB88F01AA5}"/>
          </ac:spMkLst>
        </pc:spChg>
        <pc:picChg chg="add">
          <ac:chgData name="McDonie, Andrew (DESE)" userId="347349c9-bbf5-47de-b812-820e429bdcb2" providerId="ADAL" clId="{DCBF4D6E-7228-4A52-9712-BB9F09351326}" dt="2020-12-09T15:16:29.915" v="2363" actId="26606"/>
          <ac:picMkLst>
            <pc:docMk/>
            <pc:sldMk cId="3958641426" sldId="282"/>
            <ac:picMk id="16" creationId="{3AA16612-ACD2-4A16-8F2B-4514FD6BF28F}"/>
          </ac:picMkLst>
        </pc:picChg>
      </pc:sldChg>
      <pc:sldChg chg="add del mod modShow">
        <pc:chgData name="McDonie, Andrew (DESE)" userId="347349c9-bbf5-47de-b812-820e429bdcb2" providerId="ADAL" clId="{DCBF4D6E-7228-4A52-9712-BB9F09351326}" dt="2020-12-09T14:47:28.112" v="2257" actId="47"/>
        <pc:sldMkLst>
          <pc:docMk/>
          <pc:sldMk cId="563067914" sldId="283"/>
        </pc:sldMkLst>
      </pc:sldChg>
      <pc:sldChg chg="modSp del mod ord modNotesTx">
        <pc:chgData name="McDonie, Andrew (DESE)" userId="347349c9-bbf5-47de-b812-820e429bdcb2" providerId="ADAL" clId="{DCBF4D6E-7228-4A52-9712-BB9F09351326}" dt="2020-12-09T14:48:48.519" v="2268" actId="47"/>
        <pc:sldMkLst>
          <pc:docMk/>
          <pc:sldMk cId="228483697" sldId="284"/>
        </pc:sldMkLst>
        <pc:spChg chg="mod">
          <ac:chgData name="McDonie, Andrew (DESE)" userId="347349c9-bbf5-47de-b812-820e429bdcb2" providerId="ADAL" clId="{DCBF4D6E-7228-4A52-9712-BB9F09351326}" dt="2020-12-03T17:13:15.828" v="603" actId="20577"/>
          <ac:spMkLst>
            <pc:docMk/>
            <pc:sldMk cId="228483697" sldId="284"/>
            <ac:spMk id="2" creationId="{00000000-0000-0000-0000-000000000000}"/>
          </ac:spMkLst>
        </pc:spChg>
        <pc:spChg chg="mod">
          <ac:chgData name="McDonie, Andrew (DESE)" userId="347349c9-bbf5-47de-b812-820e429bdcb2" providerId="ADAL" clId="{DCBF4D6E-7228-4A52-9712-BB9F09351326}" dt="2020-12-03T17:13:28.987" v="625" actId="20577"/>
          <ac:spMkLst>
            <pc:docMk/>
            <pc:sldMk cId="228483697" sldId="284"/>
            <ac:spMk id="3" creationId="{00000000-0000-0000-0000-000000000000}"/>
          </ac:spMkLst>
        </pc:spChg>
      </pc:sldChg>
      <pc:sldChg chg="addSp delSp modSp add mod setBg modShow">
        <pc:chgData name="McDonie, Andrew (DESE)" userId="347349c9-bbf5-47de-b812-820e429bdcb2" providerId="ADAL" clId="{DCBF4D6E-7228-4A52-9712-BB9F09351326}" dt="2020-12-11T14:08:55.100" v="5872" actId="729"/>
        <pc:sldMkLst>
          <pc:docMk/>
          <pc:sldMk cId="3944957956" sldId="318"/>
        </pc:sldMkLst>
        <pc:spChg chg="mod">
          <ac:chgData name="McDonie, Andrew (DESE)" userId="347349c9-bbf5-47de-b812-820e429bdcb2" providerId="ADAL" clId="{DCBF4D6E-7228-4A52-9712-BB9F09351326}" dt="2020-12-09T22:10:11.134" v="5832" actId="26606"/>
          <ac:spMkLst>
            <pc:docMk/>
            <pc:sldMk cId="3944957956" sldId="318"/>
            <ac:spMk id="2" creationId="{772BE7D0-875D-A84C-900C-EB15ACC7EF91}"/>
          </ac:spMkLst>
        </pc:spChg>
        <pc:spChg chg="mod">
          <ac:chgData name="McDonie, Andrew (DESE)" userId="347349c9-bbf5-47de-b812-820e429bdcb2" providerId="ADAL" clId="{DCBF4D6E-7228-4A52-9712-BB9F09351326}" dt="2020-12-09T22:10:59.409" v="5865" actId="5793"/>
          <ac:spMkLst>
            <pc:docMk/>
            <pc:sldMk cId="3944957956" sldId="318"/>
            <ac:spMk id="3" creationId="{F1838637-E958-3247-9988-A0298FA3F59E}"/>
          </ac:spMkLst>
        </pc:spChg>
        <pc:spChg chg="add del">
          <ac:chgData name="McDonie, Andrew (DESE)" userId="347349c9-bbf5-47de-b812-820e429bdcb2" providerId="ADAL" clId="{DCBF4D6E-7228-4A52-9712-BB9F09351326}" dt="2020-12-09T22:09:54.500" v="5830" actId="26606"/>
          <ac:spMkLst>
            <pc:docMk/>
            <pc:sldMk cId="3944957956" sldId="318"/>
            <ac:spMk id="8" creationId="{4BC99CB9-DDAD-44A2-8A1C-E3AF4E72DF5C}"/>
          </ac:spMkLst>
        </pc:spChg>
        <pc:spChg chg="add del">
          <ac:chgData name="McDonie, Andrew (DESE)" userId="347349c9-bbf5-47de-b812-820e429bdcb2" providerId="ADAL" clId="{DCBF4D6E-7228-4A52-9712-BB9F09351326}" dt="2020-12-09T22:10:11.134" v="5832" actId="26606"/>
          <ac:spMkLst>
            <pc:docMk/>
            <pc:sldMk cId="3944957956" sldId="318"/>
            <ac:spMk id="22" creationId="{4BC99CB9-DDAD-44A2-8A1C-E3AF4E72DF5C}"/>
          </ac:spMkLst>
        </pc:spChg>
        <pc:spChg chg="add">
          <ac:chgData name="McDonie, Andrew (DESE)" userId="347349c9-bbf5-47de-b812-820e429bdcb2" providerId="ADAL" clId="{DCBF4D6E-7228-4A52-9712-BB9F09351326}" dt="2020-12-09T22:10:11.134" v="5832" actId="26606"/>
          <ac:spMkLst>
            <pc:docMk/>
            <pc:sldMk cId="3944957956" sldId="318"/>
            <ac:spMk id="32" creationId="{889C5E17-24D0-4696-A3C5-A2261FB455FA}"/>
          </ac:spMkLst>
        </pc:spChg>
        <pc:spChg chg="add">
          <ac:chgData name="McDonie, Andrew (DESE)" userId="347349c9-bbf5-47de-b812-820e429bdcb2" providerId="ADAL" clId="{DCBF4D6E-7228-4A52-9712-BB9F09351326}" dt="2020-12-09T22:10:11.134" v="5832" actId="26606"/>
          <ac:spMkLst>
            <pc:docMk/>
            <pc:sldMk cId="3944957956" sldId="318"/>
            <ac:spMk id="34" creationId="{6929B58F-2358-44CC-ACE5-EF1BD3C6C824}"/>
          </ac:spMkLst>
        </pc:spChg>
        <pc:grpChg chg="add del">
          <ac:chgData name="McDonie, Andrew (DESE)" userId="347349c9-bbf5-47de-b812-820e429bdcb2" providerId="ADAL" clId="{DCBF4D6E-7228-4A52-9712-BB9F09351326}" dt="2020-12-09T22:09:54.500" v="5830" actId="26606"/>
          <ac:grpSpMkLst>
            <pc:docMk/>
            <pc:sldMk cId="3944957956" sldId="318"/>
            <ac:grpSpMk id="10" creationId="{05545017-2445-4AB3-95A6-48F17C802612}"/>
          </ac:grpSpMkLst>
        </pc:grpChg>
        <pc:grpChg chg="add del">
          <ac:chgData name="McDonie, Andrew (DESE)" userId="347349c9-bbf5-47de-b812-820e429bdcb2" providerId="ADAL" clId="{DCBF4D6E-7228-4A52-9712-BB9F09351326}" dt="2020-12-09T22:09:54.500" v="5830" actId="26606"/>
          <ac:grpSpMkLst>
            <pc:docMk/>
            <pc:sldMk cId="3944957956" sldId="318"/>
            <ac:grpSpMk id="16" creationId="{06B7259D-F2AD-42FE-B984-6D1D74321C5D}"/>
          </ac:grpSpMkLst>
        </pc:grpChg>
        <pc:grpChg chg="add del">
          <ac:chgData name="McDonie, Andrew (DESE)" userId="347349c9-bbf5-47de-b812-820e429bdcb2" providerId="ADAL" clId="{DCBF4D6E-7228-4A52-9712-BB9F09351326}" dt="2020-12-09T22:10:11.134" v="5832" actId="26606"/>
          <ac:grpSpMkLst>
            <pc:docMk/>
            <pc:sldMk cId="3944957956" sldId="318"/>
            <ac:grpSpMk id="23" creationId="{5C3921CD-DDE5-4B57-8FDF-B37ADE4EDAC7}"/>
          </ac:grpSpMkLst>
        </pc:grpChg>
        <pc:grpChg chg="add">
          <ac:chgData name="McDonie, Andrew (DESE)" userId="347349c9-bbf5-47de-b812-820e429bdcb2" providerId="ADAL" clId="{DCBF4D6E-7228-4A52-9712-BB9F09351326}" dt="2020-12-09T22:10:11.134" v="5832" actId="26606"/>
          <ac:grpSpMkLst>
            <pc:docMk/>
            <pc:sldMk cId="3944957956" sldId="318"/>
            <ac:grpSpMk id="36" creationId="{09DA5303-A1AF-4830-806C-51FCD96188B7}"/>
          </ac:grpSpMkLst>
        </pc:grpChg>
      </pc:sldChg>
      <pc:sldChg chg="delSp modSp add mod modNotesTx">
        <pc:chgData name="McDonie, Andrew (DESE)" userId="347349c9-bbf5-47de-b812-820e429bdcb2" providerId="ADAL" clId="{DCBF4D6E-7228-4A52-9712-BB9F09351326}" dt="2020-12-09T20:56:43.735" v="4958" actId="6549"/>
        <pc:sldMkLst>
          <pc:docMk/>
          <pc:sldMk cId="518706534" sldId="342"/>
        </pc:sldMkLst>
        <pc:spChg chg="mod">
          <ac:chgData name="McDonie, Andrew (DESE)" userId="347349c9-bbf5-47de-b812-820e429bdcb2" providerId="ADAL" clId="{DCBF4D6E-7228-4A52-9712-BB9F09351326}" dt="2020-12-09T18:45:14.973" v="4298" actId="20577"/>
          <ac:spMkLst>
            <pc:docMk/>
            <pc:sldMk cId="518706534" sldId="342"/>
            <ac:spMk id="9" creationId="{73115394-DBAC-4972-899F-89A1E17FA883}"/>
          </ac:spMkLst>
        </pc:spChg>
        <pc:spChg chg="mod">
          <ac:chgData name="McDonie, Andrew (DESE)" userId="347349c9-bbf5-47de-b812-820e429bdcb2" providerId="ADAL" clId="{DCBF4D6E-7228-4A52-9712-BB9F09351326}" dt="2020-12-09T18:45:34.029" v="4328" actId="20577"/>
          <ac:spMkLst>
            <pc:docMk/>
            <pc:sldMk cId="518706534" sldId="342"/>
            <ac:spMk id="11" creationId="{EBB88417-3982-47EE-8B46-D25117B6C604}"/>
          </ac:spMkLst>
        </pc:spChg>
        <pc:spChg chg="mod">
          <ac:chgData name="McDonie, Andrew (DESE)" userId="347349c9-bbf5-47de-b812-820e429bdcb2" providerId="ADAL" clId="{DCBF4D6E-7228-4A52-9712-BB9F09351326}" dt="2020-12-09T18:46:05.287" v="4339" actId="6549"/>
          <ac:spMkLst>
            <pc:docMk/>
            <pc:sldMk cId="518706534" sldId="342"/>
            <ac:spMk id="20" creationId="{936E0C16-F240-4146-B63E-B0C53160E923}"/>
          </ac:spMkLst>
        </pc:spChg>
        <pc:spChg chg="mod">
          <ac:chgData name="McDonie, Andrew (DESE)" userId="347349c9-bbf5-47de-b812-820e429bdcb2" providerId="ADAL" clId="{DCBF4D6E-7228-4A52-9712-BB9F09351326}" dt="2020-12-09T18:45:56.704" v="4338" actId="20577"/>
          <ac:spMkLst>
            <pc:docMk/>
            <pc:sldMk cId="518706534" sldId="342"/>
            <ac:spMk id="24" creationId="{C5D01112-9BC6-4885-ACE9-E79986F433AB}"/>
          </ac:spMkLst>
        </pc:spChg>
        <pc:grpChg chg="mod">
          <ac:chgData name="McDonie, Andrew (DESE)" userId="347349c9-bbf5-47de-b812-820e429bdcb2" providerId="ADAL" clId="{DCBF4D6E-7228-4A52-9712-BB9F09351326}" dt="2020-12-09T18:46:33.654" v="4345" actId="1076"/>
          <ac:grpSpMkLst>
            <pc:docMk/>
            <pc:sldMk cId="518706534" sldId="342"/>
            <ac:grpSpMk id="2" creationId="{00000000-0000-0000-0000-000000000000}"/>
          </ac:grpSpMkLst>
        </pc:grpChg>
        <pc:grpChg chg="mod">
          <ac:chgData name="McDonie, Andrew (DESE)" userId="347349c9-bbf5-47de-b812-820e429bdcb2" providerId="ADAL" clId="{DCBF4D6E-7228-4A52-9712-BB9F09351326}" dt="2020-12-09T18:46:28.074" v="4344" actId="1076"/>
          <ac:grpSpMkLst>
            <pc:docMk/>
            <pc:sldMk cId="518706534" sldId="342"/>
            <ac:grpSpMk id="3" creationId="{00000000-0000-0000-0000-000000000000}"/>
          </ac:grpSpMkLst>
        </pc:grpChg>
        <pc:grpChg chg="del">
          <ac:chgData name="McDonie, Andrew (DESE)" userId="347349c9-bbf5-47de-b812-820e429bdcb2" providerId="ADAL" clId="{DCBF4D6E-7228-4A52-9712-BB9F09351326}" dt="2020-12-09T18:46:11.686" v="4342" actId="478"/>
          <ac:grpSpMkLst>
            <pc:docMk/>
            <pc:sldMk cId="518706534" sldId="342"/>
            <ac:grpSpMk id="12" creationId="{F3918CB7-0BB5-4911-A033-481F9FD52B9D}"/>
          </ac:grpSpMkLst>
        </pc:grpChg>
        <pc:grpChg chg="del">
          <ac:chgData name="McDonie, Andrew (DESE)" userId="347349c9-bbf5-47de-b812-820e429bdcb2" providerId="ADAL" clId="{DCBF4D6E-7228-4A52-9712-BB9F09351326}" dt="2020-12-09T18:46:09.452" v="4341" actId="478"/>
          <ac:grpSpMkLst>
            <pc:docMk/>
            <pc:sldMk cId="518706534" sldId="342"/>
            <ac:grpSpMk id="15" creationId="{595845D8-415B-4989-9B72-BF3CA7662BAA}"/>
          </ac:grpSpMkLst>
        </pc:grpChg>
        <pc:grpChg chg="del">
          <ac:chgData name="McDonie, Andrew (DESE)" userId="347349c9-bbf5-47de-b812-820e429bdcb2" providerId="ADAL" clId="{DCBF4D6E-7228-4A52-9712-BB9F09351326}" dt="2020-12-09T18:46:06.884" v="4340" actId="478"/>
          <ac:grpSpMkLst>
            <pc:docMk/>
            <pc:sldMk cId="518706534" sldId="342"/>
            <ac:grpSpMk id="18" creationId="{F3BA1199-001B-42E5-BBB8-AFAD7FF30195}"/>
          </ac:grpSpMkLst>
        </pc:grpChg>
        <pc:grpChg chg="mod">
          <ac:chgData name="McDonie, Andrew (DESE)" userId="347349c9-bbf5-47de-b812-820e429bdcb2" providerId="ADAL" clId="{DCBF4D6E-7228-4A52-9712-BB9F09351326}" dt="2020-12-09T18:46:20.154" v="4343" actId="1076"/>
          <ac:grpSpMkLst>
            <pc:docMk/>
            <pc:sldMk cId="518706534" sldId="342"/>
            <ac:grpSpMk id="22" creationId="{15D8771D-3DFF-46B2-A9C1-3EC4B351EA46}"/>
          </ac:grpSpMkLst>
        </pc:grpChg>
      </pc:sldChg>
      <pc:sldChg chg="modSp add del mod modShow">
        <pc:chgData name="McDonie, Andrew (DESE)" userId="347349c9-bbf5-47de-b812-820e429bdcb2" providerId="ADAL" clId="{DCBF4D6E-7228-4A52-9712-BB9F09351326}" dt="2020-12-09T14:47:12.085" v="2252" actId="47"/>
        <pc:sldMkLst>
          <pc:docMk/>
          <pc:sldMk cId="3663341084" sldId="343"/>
        </pc:sldMkLst>
        <pc:spChg chg="mod">
          <ac:chgData name="McDonie, Andrew (DESE)" userId="347349c9-bbf5-47de-b812-820e429bdcb2" providerId="ADAL" clId="{DCBF4D6E-7228-4A52-9712-BB9F09351326}" dt="2020-12-03T16:40:14.749" v="41" actId="6549"/>
          <ac:spMkLst>
            <pc:docMk/>
            <pc:sldMk cId="3663341084" sldId="343"/>
            <ac:spMk id="3" creationId="{CD1339F8-8D02-41F1-BC13-8A7F7814425B}"/>
          </ac:spMkLst>
        </pc:spChg>
      </pc:sldChg>
      <pc:sldChg chg="del">
        <pc:chgData name="McDonie, Andrew (DESE)" userId="347349c9-bbf5-47de-b812-820e429bdcb2" providerId="ADAL" clId="{DCBF4D6E-7228-4A52-9712-BB9F09351326}" dt="2020-12-03T16:48:06.590" v="153" actId="2696"/>
        <pc:sldMkLst>
          <pc:docMk/>
          <pc:sldMk cId="1665659412" sldId="425"/>
        </pc:sldMkLst>
      </pc:sldChg>
      <pc:sldChg chg="modSp add mod modAnim modShow modNotesTx">
        <pc:chgData name="McDonie, Andrew (DESE)" userId="347349c9-bbf5-47de-b812-820e429bdcb2" providerId="ADAL" clId="{DCBF4D6E-7228-4A52-9712-BB9F09351326}" dt="2020-12-09T15:35:34.889" v="2732"/>
        <pc:sldMkLst>
          <pc:docMk/>
          <pc:sldMk cId="1868357140" sldId="425"/>
        </pc:sldMkLst>
        <pc:spChg chg="mod">
          <ac:chgData name="McDonie, Andrew (DESE)" userId="347349c9-bbf5-47de-b812-820e429bdcb2" providerId="ADAL" clId="{DCBF4D6E-7228-4A52-9712-BB9F09351326}" dt="2020-12-03T16:48:30.521" v="205" actId="20577"/>
          <ac:spMkLst>
            <pc:docMk/>
            <pc:sldMk cId="1868357140" sldId="425"/>
            <ac:spMk id="5" creationId="{4519C4FC-0393-4A9F-B2A2-DB53E39F6978}"/>
          </ac:spMkLst>
        </pc:spChg>
      </pc:sldChg>
      <pc:sldChg chg="modSp del mod">
        <pc:chgData name="McDonie, Andrew (DESE)" userId="347349c9-bbf5-47de-b812-820e429bdcb2" providerId="ADAL" clId="{DCBF4D6E-7228-4A52-9712-BB9F09351326}" dt="2020-12-09T14:40:24.620" v="2118" actId="47"/>
        <pc:sldMkLst>
          <pc:docMk/>
          <pc:sldMk cId="2378960311" sldId="481"/>
        </pc:sldMkLst>
        <pc:spChg chg="mod">
          <ac:chgData name="McDonie, Andrew (DESE)" userId="347349c9-bbf5-47de-b812-820e429bdcb2" providerId="ADAL" clId="{DCBF4D6E-7228-4A52-9712-BB9F09351326}" dt="2020-12-09T14:22:19.832" v="1583" actId="1076"/>
          <ac:spMkLst>
            <pc:docMk/>
            <pc:sldMk cId="2378960311" sldId="481"/>
            <ac:spMk id="17" creationId="{5D838ABB-2920-4CCA-BBF1-F1299182F9FE}"/>
          </ac:spMkLst>
        </pc:spChg>
      </pc:sldChg>
      <pc:sldChg chg="add del mod modShow">
        <pc:chgData name="McDonie, Andrew (DESE)" userId="347349c9-bbf5-47de-b812-820e429bdcb2" providerId="ADAL" clId="{DCBF4D6E-7228-4A52-9712-BB9F09351326}" dt="2020-12-09T14:47:13.657" v="2253" actId="47"/>
        <pc:sldMkLst>
          <pc:docMk/>
          <pc:sldMk cId="3385199190" sldId="485"/>
        </pc:sldMkLst>
      </pc:sldChg>
      <pc:sldChg chg="addSp delSp modSp mod ord setBg modShow">
        <pc:chgData name="McDonie, Andrew (DESE)" userId="347349c9-bbf5-47de-b812-820e429bdcb2" providerId="ADAL" clId="{DCBF4D6E-7228-4A52-9712-BB9F09351326}" dt="2020-12-09T15:20:07.173" v="2467" actId="20577"/>
        <pc:sldMkLst>
          <pc:docMk/>
          <pc:sldMk cId="4095524560" sldId="486"/>
        </pc:sldMkLst>
        <pc:spChg chg="mod ord">
          <ac:chgData name="McDonie, Andrew (DESE)" userId="347349c9-bbf5-47de-b812-820e429bdcb2" providerId="ADAL" clId="{DCBF4D6E-7228-4A52-9712-BB9F09351326}" dt="2020-12-09T15:20:07.173" v="2467" actId="20577"/>
          <ac:spMkLst>
            <pc:docMk/>
            <pc:sldMk cId="4095524560" sldId="486"/>
            <ac:spMk id="2" creationId="{93847580-2FF9-456A-A3BE-E1BC8E08A992}"/>
          </ac:spMkLst>
        </pc:spChg>
        <pc:spChg chg="del mod">
          <ac:chgData name="McDonie, Andrew (DESE)" userId="347349c9-bbf5-47de-b812-820e429bdcb2" providerId="ADAL" clId="{DCBF4D6E-7228-4A52-9712-BB9F09351326}" dt="2020-12-09T15:17:06.053" v="2366"/>
          <ac:spMkLst>
            <pc:docMk/>
            <pc:sldMk cId="4095524560" sldId="486"/>
            <ac:spMk id="3" creationId="{8B298EFC-E51D-4913-BA6F-1E4C94309297}"/>
          </ac:spMkLst>
        </pc:spChg>
        <pc:spChg chg="mod ord">
          <ac:chgData name="McDonie, Andrew (DESE)" userId="347349c9-bbf5-47de-b812-820e429bdcb2" providerId="ADAL" clId="{DCBF4D6E-7228-4A52-9712-BB9F09351326}" dt="2020-12-09T15:19:08.333" v="2395" actId="26606"/>
          <ac:spMkLst>
            <pc:docMk/>
            <pc:sldMk cId="4095524560" sldId="486"/>
            <ac:spMk id="4" creationId="{104B5658-5F93-4DD6-A69A-D4F2E3CEE87D}"/>
          </ac:spMkLst>
        </pc:spChg>
        <pc:spChg chg="add del">
          <ac:chgData name="McDonie, Andrew (DESE)" userId="347349c9-bbf5-47de-b812-820e429bdcb2" providerId="ADAL" clId="{DCBF4D6E-7228-4A52-9712-BB9F09351326}" dt="2020-12-09T15:19:00.649" v="2390" actId="26606"/>
          <ac:spMkLst>
            <pc:docMk/>
            <pc:sldMk cId="4095524560" sldId="486"/>
            <ac:spMk id="11" creationId="{8555C5B3-193A-4749-9AFD-682E53CDDE8F}"/>
          </ac:spMkLst>
        </pc:spChg>
        <pc:spChg chg="add del">
          <ac:chgData name="McDonie, Andrew (DESE)" userId="347349c9-bbf5-47de-b812-820e429bdcb2" providerId="ADAL" clId="{DCBF4D6E-7228-4A52-9712-BB9F09351326}" dt="2020-12-09T15:19:00.649" v="2390" actId="26606"/>
          <ac:spMkLst>
            <pc:docMk/>
            <pc:sldMk cId="4095524560" sldId="486"/>
            <ac:spMk id="13" creationId="{2EAE06A6-F76A-41C9-827A-C561B004485C}"/>
          </ac:spMkLst>
        </pc:spChg>
        <pc:spChg chg="add del">
          <ac:chgData name="McDonie, Andrew (DESE)" userId="347349c9-bbf5-47de-b812-820e429bdcb2" providerId="ADAL" clId="{DCBF4D6E-7228-4A52-9712-BB9F09351326}" dt="2020-12-09T15:19:00.649" v="2390" actId="26606"/>
          <ac:spMkLst>
            <pc:docMk/>
            <pc:sldMk cId="4095524560" sldId="486"/>
            <ac:spMk id="15" creationId="{89F9D4E8-0639-444B-949B-9518585061AF}"/>
          </ac:spMkLst>
        </pc:spChg>
        <pc:spChg chg="add del">
          <ac:chgData name="McDonie, Andrew (DESE)" userId="347349c9-bbf5-47de-b812-820e429bdcb2" providerId="ADAL" clId="{DCBF4D6E-7228-4A52-9712-BB9F09351326}" dt="2020-12-09T15:19:00.649" v="2390" actId="26606"/>
          <ac:spMkLst>
            <pc:docMk/>
            <pc:sldMk cId="4095524560" sldId="486"/>
            <ac:spMk id="17" creationId="{7E3DA7A2-ED70-4BBA-AB72-00AD461FA405}"/>
          </ac:spMkLst>
        </pc:spChg>
        <pc:spChg chg="add del">
          <ac:chgData name="McDonie, Andrew (DESE)" userId="347349c9-bbf5-47de-b812-820e429bdcb2" providerId="ADAL" clId="{DCBF4D6E-7228-4A52-9712-BB9F09351326}" dt="2020-12-09T15:19:00.649" v="2390" actId="26606"/>
          <ac:spMkLst>
            <pc:docMk/>
            <pc:sldMk cId="4095524560" sldId="486"/>
            <ac:spMk id="19" creationId="{FC485432-3647-4218-B5D3-15D3FA222B13}"/>
          </ac:spMkLst>
        </pc:spChg>
        <pc:spChg chg="add del">
          <ac:chgData name="McDonie, Andrew (DESE)" userId="347349c9-bbf5-47de-b812-820e429bdcb2" providerId="ADAL" clId="{DCBF4D6E-7228-4A52-9712-BB9F09351326}" dt="2020-12-09T15:19:00.649" v="2390" actId="26606"/>
          <ac:spMkLst>
            <pc:docMk/>
            <pc:sldMk cId="4095524560" sldId="486"/>
            <ac:spMk id="21" creationId="{F4AFDDCA-6ABA-4D23-8A5C-1BF0F4308148}"/>
          </ac:spMkLst>
        </pc:spChg>
        <pc:spChg chg="add del">
          <ac:chgData name="McDonie, Andrew (DESE)" userId="347349c9-bbf5-47de-b812-820e429bdcb2" providerId="ADAL" clId="{DCBF4D6E-7228-4A52-9712-BB9F09351326}" dt="2020-12-09T15:19:02.581" v="2392" actId="26606"/>
          <ac:spMkLst>
            <pc:docMk/>
            <pc:sldMk cId="4095524560" sldId="486"/>
            <ac:spMk id="27" creationId="{C7D023E4-8DE1-436E-9847-ED6A4B4B04FD}"/>
          </ac:spMkLst>
        </pc:spChg>
        <pc:spChg chg="add del">
          <ac:chgData name="McDonie, Andrew (DESE)" userId="347349c9-bbf5-47de-b812-820e429bdcb2" providerId="ADAL" clId="{DCBF4D6E-7228-4A52-9712-BB9F09351326}" dt="2020-12-09T15:19:02.581" v="2392" actId="26606"/>
          <ac:spMkLst>
            <pc:docMk/>
            <pc:sldMk cId="4095524560" sldId="486"/>
            <ac:spMk id="28" creationId="{8B2B1708-8CE4-4A20-94F5-55118AE2CBD7}"/>
          </ac:spMkLst>
        </pc:spChg>
        <pc:spChg chg="add del">
          <ac:chgData name="McDonie, Andrew (DESE)" userId="347349c9-bbf5-47de-b812-820e429bdcb2" providerId="ADAL" clId="{DCBF4D6E-7228-4A52-9712-BB9F09351326}" dt="2020-12-09T15:19:08.317" v="2394" actId="26606"/>
          <ac:spMkLst>
            <pc:docMk/>
            <pc:sldMk cId="4095524560" sldId="486"/>
            <ac:spMk id="34" creationId="{8555C5B3-193A-4749-9AFD-682E53CDDE8F}"/>
          </ac:spMkLst>
        </pc:spChg>
        <pc:spChg chg="add del">
          <ac:chgData name="McDonie, Andrew (DESE)" userId="347349c9-bbf5-47de-b812-820e429bdcb2" providerId="ADAL" clId="{DCBF4D6E-7228-4A52-9712-BB9F09351326}" dt="2020-12-09T15:19:08.317" v="2394" actId="26606"/>
          <ac:spMkLst>
            <pc:docMk/>
            <pc:sldMk cId="4095524560" sldId="486"/>
            <ac:spMk id="35" creationId="{2EAE06A6-F76A-41C9-827A-C561B004485C}"/>
          </ac:spMkLst>
        </pc:spChg>
        <pc:spChg chg="add del">
          <ac:chgData name="McDonie, Andrew (DESE)" userId="347349c9-bbf5-47de-b812-820e429bdcb2" providerId="ADAL" clId="{DCBF4D6E-7228-4A52-9712-BB9F09351326}" dt="2020-12-09T15:19:08.317" v="2394" actId="26606"/>
          <ac:spMkLst>
            <pc:docMk/>
            <pc:sldMk cId="4095524560" sldId="486"/>
            <ac:spMk id="36" creationId="{89F9D4E8-0639-444B-949B-9518585061AF}"/>
          </ac:spMkLst>
        </pc:spChg>
        <pc:spChg chg="add del">
          <ac:chgData name="McDonie, Andrew (DESE)" userId="347349c9-bbf5-47de-b812-820e429bdcb2" providerId="ADAL" clId="{DCBF4D6E-7228-4A52-9712-BB9F09351326}" dt="2020-12-09T15:19:08.317" v="2394" actId="26606"/>
          <ac:spMkLst>
            <pc:docMk/>
            <pc:sldMk cId="4095524560" sldId="486"/>
            <ac:spMk id="37" creationId="{7E3DA7A2-ED70-4BBA-AB72-00AD461FA405}"/>
          </ac:spMkLst>
        </pc:spChg>
        <pc:spChg chg="add del">
          <ac:chgData name="McDonie, Andrew (DESE)" userId="347349c9-bbf5-47de-b812-820e429bdcb2" providerId="ADAL" clId="{DCBF4D6E-7228-4A52-9712-BB9F09351326}" dt="2020-12-09T15:19:08.317" v="2394" actId="26606"/>
          <ac:spMkLst>
            <pc:docMk/>
            <pc:sldMk cId="4095524560" sldId="486"/>
            <ac:spMk id="38" creationId="{FC485432-3647-4218-B5D3-15D3FA222B13}"/>
          </ac:spMkLst>
        </pc:spChg>
        <pc:spChg chg="add del">
          <ac:chgData name="McDonie, Andrew (DESE)" userId="347349c9-bbf5-47de-b812-820e429bdcb2" providerId="ADAL" clId="{DCBF4D6E-7228-4A52-9712-BB9F09351326}" dt="2020-12-09T15:19:08.317" v="2394" actId="26606"/>
          <ac:spMkLst>
            <pc:docMk/>
            <pc:sldMk cId="4095524560" sldId="486"/>
            <ac:spMk id="39" creationId="{F4AFDDCA-6ABA-4D23-8A5C-1BF0F4308148}"/>
          </ac:spMkLst>
        </pc:spChg>
        <pc:spChg chg="add">
          <ac:chgData name="McDonie, Andrew (DESE)" userId="347349c9-bbf5-47de-b812-820e429bdcb2" providerId="ADAL" clId="{DCBF4D6E-7228-4A52-9712-BB9F09351326}" dt="2020-12-09T15:19:08.333" v="2395" actId="26606"/>
          <ac:spMkLst>
            <pc:docMk/>
            <pc:sldMk cId="4095524560" sldId="486"/>
            <ac:spMk id="41" creationId="{73C994B4-9721-4148-9EEC-6793CECDE8DD}"/>
          </ac:spMkLst>
        </pc:spChg>
        <pc:spChg chg="add">
          <ac:chgData name="McDonie, Andrew (DESE)" userId="347349c9-bbf5-47de-b812-820e429bdcb2" providerId="ADAL" clId="{DCBF4D6E-7228-4A52-9712-BB9F09351326}" dt="2020-12-09T15:19:08.333" v="2395" actId="26606"/>
          <ac:spMkLst>
            <pc:docMk/>
            <pc:sldMk cId="4095524560" sldId="486"/>
            <ac:spMk id="42" creationId="{F9D95E49-763A-4886-B038-82F734740554}"/>
          </ac:spMkLst>
        </pc:spChg>
        <pc:spChg chg="add">
          <ac:chgData name="McDonie, Andrew (DESE)" userId="347349c9-bbf5-47de-b812-820e429bdcb2" providerId="ADAL" clId="{DCBF4D6E-7228-4A52-9712-BB9F09351326}" dt="2020-12-09T15:19:08.333" v="2395" actId="26606"/>
          <ac:spMkLst>
            <pc:docMk/>
            <pc:sldMk cId="4095524560" sldId="486"/>
            <ac:spMk id="43" creationId="{541CEA24-8518-4C08-A11E-B7E64FB31F70}"/>
          </ac:spMkLst>
        </pc:spChg>
        <pc:spChg chg="add">
          <ac:chgData name="McDonie, Andrew (DESE)" userId="347349c9-bbf5-47de-b812-820e429bdcb2" providerId="ADAL" clId="{DCBF4D6E-7228-4A52-9712-BB9F09351326}" dt="2020-12-09T15:19:08.333" v="2395" actId="26606"/>
          <ac:spMkLst>
            <pc:docMk/>
            <pc:sldMk cId="4095524560" sldId="486"/>
            <ac:spMk id="46" creationId="{4AA74EAB-FD76-4F40-A962-CEADC30542B5}"/>
          </ac:spMkLst>
        </pc:spChg>
        <pc:grpChg chg="add del">
          <ac:chgData name="McDonie, Andrew (DESE)" userId="347349c9-bbf5-47de-b812-820e429bdcb2" providerId="ADAL" clId="{DCBF4D6E-7228-4A52-9712-BB9F09351326}" dt="2020-12-09T15:19:02.581" v="2392" actId="26606"/>
          <ac:grpSpMkLst>
            <pc:docMk/>
            <pc:sldMk cId="4095524560" sldId="486"/>
            <ac:grpSpMk id="29" creationId="{1F9866A9-B167-4D75-8F7F-360025AD6B43}"/>
          </ac:grpSpMkLst>
        </pc:grpChg>
        <pc:grpChg chg="add del">
          <ac:chgData name="McDonie, Andrew (DESE)" userId="347349c9-bbf5-47de-b812-820e429bdcb2" providerId="ADAL" clId="{DCBF4D6E-7228-4A52-9712-BB9F09351326}" dt="2020-12-09T15:19:02.581" v="2392" actId="26606"/>
          <ac:grpSpMkLst>
            <pc:docMk/>
            <pc:sldMk cId="4095524560" sldId="486"/>
            <ac:grpSpMk id="31" creationId="{E27AF472-EAE3-4572-AB69-B92BD10DBC6D}"/>
          </ac:grpSpMkLst>
        </pc:grpChg>
        <pc:picChg chg="add mod">
          <ac:chgData name="McDonie, Andrew (DESE)" userId="347349c9-bbf5-47de-b812-820e429bdcb2" providerId="ADAL" clId="{DCBF4D6E-7228-4A52-9712-BB9F09351326}" dt="2020-12-09T15:19:08.333" v="2395" actId="26606"/>
          <ac:picMkLst>
            <pc:docMk/>
            <pc:sldMk cId="4095524560" sldId="486"/>
            <ac:picMk id="6" creationId="{E9E3994F-5E98-480D-88D9-CFFA2307B4EE}"/>
          </ac:picMkLst>
        </pc:picChg>
        <pc:picChg chg="del">
          <ac:chgData name="McDonie, Andrew (DESE)" userId="347349c9-bbf5-47de-b812-820e429bdcb2" providerId="ADAL" clId="{DCBF4D6E-7228-4A52-9712-BB9F09351326}" dt="2020-12-03T17:34:01.921" v="1276" actId="478"/>
          <ac:picMkLst>
            <pc:docMk/>
            <pc:sldMk cId="4095524560" sldId="486"/>
            <ac:picMk id="1026" creationId="{94A8A16C-84BD-4D0A-9522-32B9050BDCCF}"/>
          </ac:picMkLst>
        </pc:picChg>
        <pc:cxnChg chg="add">
          <ac:chgData name="McDonie, Andrew (DESE)" userId="347349c9-bbf5-47de-b812-820e429bdcb2" providerId="ADAL" clId="{DCBF4D6E-7228-4A52-9712-BB9F09351326}" dt="2020-12-09T15:19:08.333" v="2395" actId="26606"/>
          <ac:cxnSpMkLst>
            <pc:docMk/>
            <pc:sldMk cId="4095524560" sldId="486"/>
            <ac:cxnSpMk id="44" creationId="{5D28AB17-F6FA-4C53-B3E3-D0A39D4A33C0}"/>
          </ac:cxnSpMkLst>
        </pc:cxnChg>
        <pc:cxnChg chg="add">
          <ac:chgData name="McDonie, Andrew (DESE)" userId="347349c9-bbf5-47de-b812-820e429bdcb2" providerId="ADAL" clId="{DCBF4D6E-7228-4A52-9712-BB9F09351326}" dt="2020-12-09T15:19:08.333" v="2395" actId="26606"/>
          <ac:cxnSpMkLst>
            <pc:docMk/>
            <pc:sldMk cId="4095524560" sldId="486"/>
            <ac:cxnSpMk id="45" creationId="{3EFADC67-92A1-44FB-8691-D8CD71A21EFA}"/>
          </ac:cxnSpMkLst>
        </pc:cxnChg>
      </pc:sldChg>
      <pc:sldChg chg="addSp delSp modSp mod ord modNotesTx">
        <pc:chgData name="McDonie, Andrew (DESE)" userId="347349c9-bbf5-47de-b812-820e429bdcb2" providerId="ADAL" clId="{DCBF4D6E-7228-4A52-9712-BB9F09351326}" dt="2020-12-09T21:14:59.114" v="5196" actId="20577"/>
        <pc:sldMkLst>
          <pc:docMk/>
          <pc:sldMk cId="3294999848" sldId="487"/>
        </pc:sldMkLst>
        <pc:spChg chg="mod">
          <ac:chgData name="McDonie, Andrew (DESE)" userId="347349c9-bbf5-47de-b812-820e429bdcb2" providerId="ADAL" clId="{DCBF4D6E-7228-4A52-9712-BB9F09351326}" dt="2020-12-09T21:11:36.950" v="5169" actId="207"/>
          <ac:spMkLst>
            <pc:docMk/>
            <pc:sldMk cId="3294999848" sldId="487"/>
            <ac:spMk id="2" creationId="{F6EB9F60-3BB8-4CD1-A9AA-E2E6B08F3125}"/>
          </ac:spMkLst>
        </pc:spChg>
        <pc:spChg chg="add del mod">
          <ac:chgData name="McDonie, Andrew (DESE)" userId="347349c9-bbf5-47de-b812-820e429bdcb2" providerId="ADAL" clId="{DCBF4D6E-7228-4A52-9712-BB9F09351326}" dt="2020-12-09T21:11:29.121" v="5168" actId="26606"/>
          <ac:spMkLst>
            <pc:docMk/>
            <pc:sldMk cId="3294999848" sldId="487"/>
            <ac:spMk id="3" creationId="{C48B1410-63AA-4837-A154-1D462082BF4C}"/>
          </ac:spMkLst>
        </pc:spChg>
        <pc:spChg chg="mod">
          <ac:chgData name="McDonie, Andrew (DESE)" userId="347349c9-bbf5-47de-b812-820e429bdcb2" providerId="ADAL" clId="{DCBF4D6E-7228-4A52-9712-BB9F09351326}" dt="2020-12-09T21:11:29.121" v="5168" actId="26606"/>
          <ac:spMkLst>
            <pc:docMk/>
            <pc:sldMk cId="3294999848" sldId="487"/>
            <ac:spMk id="4" creationId="{357516F5-B7D1-4E38-8AB3-8C6F3270A43F}"/>
          </ac:spMkLst>
        </pc:spChg>
        <pc:spChg chg="add del">
          <ac:chgData name="McDonie, Andrew (DESE)" userId="347349c9-bbf5-47de-b812-820e429bdcb2" providerId="ADAL" clId="{DCBF4D6E-7228-4A52-9712-BB9F09351326}" dt="2020-12-09T16:46:11.903" v="3464" actId="26606"/>
          <ac:spMkLst>
            <pc:docMk/>
            <pc:sldMk cId="3294999848" sldId="487"/>
            <ac:spMk id="9" creationId="{907EF6B7-1338-4443-8C46-6A318D952DFD}"/>
          </ac:spMkLst>
        </pc:spChg>
        <pc:spChg chg="add del">
          <ac:chgData name="McDonie, Andrew (DESE)" userId="347349c9-bbf5-47de-b812-820e429bdcb2" providerId="ADAL" clId="{DCBF4D6E-7228-4A52-9712-BB9F09351326}" dt="2020-12-09T16:46:11.903" v="3464" actId="26606"/>
          <ac:spMkLst>
            <pc:docMk/>
            <pc:sldMk cId="3294999848" sldId="487"/>
            <ac:spMk id="11" creationId="{DAAE4CDD-124C-4DCF-9584-B6033B545DD5}"/>
          </ac:spMkLst>
        </pc:spChg>
        <pc:spChg chg="add del">
          <ac:chgData name="McDonie, Andrew (DESE)" userId="347349c9-bbf5-47de-b812-820e429bdcb2" providerId="ADAL" clId="{DCBF4D6E-7228-4A52-9712-BB9F09351326}" dt="2020-12-09T16:46:11.903" v="3464" actId="26606"/>
          <ac:spMkLst>
            <pc:docMk/>
            <pc:sldMk cId="3294999848" sldId="487"/>
            <ac:spMk id="13" creationId="{081E4A58-353D-44AE-B2FC-2A74E2E400F7}"/>
          </ac:spMkLst>
        </pc:spChg>
        <pc:spChg chg="add del">
          <ac:chgData name="McDonie, Andrew (DESE)" userId="347349c9-bbf5-47de-b812-820e429bdcb2" providerId="ADAL" clId="{DCBF4D6E-7228-4A52-9712-BB9F09351326}" dt="2020-12-09T21:09:21.750" v="5071" actId="26606"/>
          <ac:spMkLst>
            <pc:docMk/>
            <pc:sldMk cId="3294999848" sldId="487"/>
            <ac:spMk id="15" creationId="{A2679492-7988-4050-9056-542444452411}"/>
          </ac:spMkLst>
        </pc:spChg>
        <pc:spChg chg="add del">
          <ac:chgData name="McDonie, Andrew (DESE)" userId="347349c9-bbf5-47de-b812-820e429bdcb2" providerId="ADAL" clId="{DCBF4D6E-7228-4A52-9712-BB9F09351326}" dt="2020-12-09T21:09:21.750" v="5071" actId="26606"/>
          <ac:spMkLst>
            <pc:docMk/>
            <pc:sldMk cId="3294999848" sldId="487"/>
            <ac:spMk id="16" creationId="{B091B163-7D61-4891-ABCF-5C13D9C418D0}"/>
          </ac:spMkLst>
        </pc:spChg>
        <pc:spChg chg="add del">
          <ac:chgData name="McDonie, Andrew (DESE)" userId="347349c9-bbf5-47de-b812-820e429bdcb2" providerId="ADAL" clId="{DCBF4D6E-7228-4A52-9712-BB9F09351326}" dt="2020-12-09T16:46:01.420" v="3463" actId="26606"/>
          <ac:spMkLst>
            <pc:docMk/>
            <pc:sldMk cId="3294999848" sldId="487"/>
            <ac:spMk id="18" creationId="{18873D23-2DCF-4B31-A009-95721C06E8E1}"/>
          </ac:spMkLst>
        </pc:spChg>
        <pc:spChg chg="add del">
          <ac:chgData name="McDonie, Andrew (DESE)" userId="347349c9-bbf5-47de-b812-820e429bdcb2" providerId="ADAL" clId="{DCBF4D6E-7228-4A52-9712-BB9F09351326}" dt="2020-12-09T16:46:01.420" v="3463" actId="26606"/>
          <ac:spMkLst>
            <pc:docMk/>
            <pc:sldMk cId="3294999848" sldId="487"/>
            <ac:spMk id="20" creationId="{C13EF075-D4EF-4929-ADBC-91B27DA19955}"/>
          </ac:spMkLst>
        </pc:spChg>
        <pc:spChg chg="add del">
          <ac:chgData name="McDonie, Andrew (DESE)" userId="347349c9-bbf5-47de-b812-820e429bdcb2" providerId="ADAL" clId="{DCBF4D6E-7228-4A52-9712-BB9F09351326}" dt="2020-12-09T21:09:21.730" v="5070" actId="26606"/>
          <ac:spMkLst>
            <pc:docMk/>
            <pc:sldMk cId="3294999848" sldId="487"/>
            <ac:spMk id="33" creationId="{76EFD3D9-44F0-4267-BCC1-1613E79D8274}"/>
          </ac:spMkLst>
        </pc:spChg>
        <pc:spChg chg="add del">
          <ac:chgData name="McDonie, Andrew (DESE)" userId="347349c9-bbf5-47de-b812-820e429bdcb2" providerId="ADAL" clId="{DCBF4D6E-7228-4A52-9712-BB9F09351326}" dt="2020-12-09T21:09:21.730" v="5070" actId="26606"/>
          <ac:spMkLst>
            <pc:docMk/>
            <pc:sldMk cId="3294999848" sldId="487"/>
            <ac:spMk id="35" creationId="{A779A851-95D6-41AF-937A-B0E4B7F6FA8D}"/>
          </ac:spMkLst>
        </pc:spChg>
        <pc:spChg chg="add del">
          <ac:chgData name="McDonie, Andrew (DESE)" userId="347349c9-bbf5-47de-b812-820e429bdcb2" providerId="ADAL" clId="{DCBF4D6E-7228-4A52-9712-BB9F09351326}" dt="2020-12-09T21:09:21.730" v="5070" actId="26606"/>
          <ac:spMkLst>
            <pc:docMk/>
            <pc:sldMk cId="3294999848" sldId="487"/>
            <ac:spMk id="37" creationId="{953FB2E7-B6CB-429C-81EB-D9516D6D5C8D}"/>
          </ac:spMkLst>
        </pc:spChg>
        <pc:spChg chg="add del">
          <ac:chgData name="McDonie, Andrew (DESE)" userId="347349c9-bbf5-47de-b812-820e429bdcb2" providerId="ADAL" clId="{DCBF4D6E-7228-4A52-9712-BB9F09351326}" dt="2020-12-09T21:09:21.730" v="5070" actId="26606"/>
          <ac:spMkLst>
            <pc:docMk/>
            <pc:sldMk cId="3294999848" sldId="487"/>
            <ac:spMk id="39" creationId="{2EC40DB1-B719-4A13-9A4D-0966B4B27866}"/>
          </ac:spMkLst>
        </pc:spChg>
        <pc:spChg chg="add del">
          <ac:chgData name="McDonie, Andrew (DESE)" userId="347349c9-bbf5-47de-b812-820e429bdcb2" providerId="ADAL" clId="{DCBF4D6E-7228-4A52-9712-BB9F09351326}" dt="2020-12-09T21:09:21.730" v="5070" actId="26606"/>
          <ac:spMkLst>
            <pc:docMk/>
            <pc:sldMk cId="3294999848" sldId="487"/>
            <ac:spMk id="41" creationId="{82211336-CFF3-412D-868A-6679C1004C45}"/>
          </ac:spMkLst>
        </pc:spChg>
        <pc:spChg chg="add del">
          <ac:chgData name="McDonie, Andrew (DESE)" userId="347349c9-bbf5-47de-b812-820e429bdcb2" providerId="ADAL" clId="{DCBF4D6E-7228-4A52-9712-BB9F09351326}" dt="2020-12-09T21:09:35.912" v="5074" actId="26606"/>
          <ac:spMkLst>
            <pc:docMk/>
            <pc:sldMk cId="3294999848" sldId="487"/>
            <ac:spMk id="43" creationId="{A09989E4-EFDC-4A90-A633-E0525FB4139E}"/>
          </ac:spMkLst>
        </pc:spChg>
        <pc:spChg chg="add del">
          <ac:chgData name="McDonie, Andrew (DESE)" userId="347349c9-bbf5-47de-b812-820e429bdcb2" providerId="ADAL" clId="{DCBF4D6E-7228-4A52-9712-BB9F09351326}" dt="2020-12-09T21:09:35.912" v="5074" actId="26606"/>
          <ac:spMkLst>
            <pc:docMk/>
            <pc:sldMk cId="3294999848" sldId="487"/>
            <ac:spMk id="44" creationId="{DEE2AD96-B495-4E06-9291-B71706F728CB}"/>
          </ac:spMkLst>
        </pc:spChg>
        <pc:spChg chg="add del">
          <ac:chgData name="McDonie, Andrew (DESE)" userId="347349c9-bbf5-47de-b812-820e429bdcb2" providerId="ADAL" clId="{DCBF4D6E-7228-4A52-9712-BB9F09351326}" dt="2020-12-09T21:09:35.912" v="5074" actId="26606"/>
          <ac:spMkLst>
            <pc:docMk/>
            <pc:sldMk cId="3294999848" sldId="487"/>
            <ac:spMk id="45" creationId="{53CF6D67-C5A8-4ADD-9E8E-1E38CA1D3166}"/>
          </ac:spMkLst>
        </pc:spChg>
        <pc:spChg chg="add del">
          <ac:chgData name="McDonie, Andrew (DESE)" userId="347349c9-bbf5-47de-b812-820e429bdcb2" providerId="ADAL" clId="{DCBF4D6E-7228-4A52-9712-BB9F09351326}" dt="2020-12-09T21:09:35.912" v="5074" actId="26606"/>
          <ac:spMkLst>
            <pc:docMk/>
            <pc:sldMk cId="3294999848" sldId="487"/>
            <ac:spMk id="46" creationId="{86909FA0-B515-4681-B7A8-FA281D133B94}"/>
          </ac:spMkLst>
        </pc:spChg>
        <pc:spChg chg="add del">
          <ac:chgData name="McDonie, Andrew (DESE)" userId="347349c9-bbf5-47de-b812-820e429bdcb2" providerId="ADAL" clId="{DCBF4D6E-7228-4A52-9712-BB9F09351326}" dt="2020-12-09T21:09:35.912" v="5074" actId="26606"/>
          <ac:spMkLst>
            <pc:docMk/>
            <pc:sldMk cId="3294999848" sldId="487"/>
            <ac:spMk id="47" creationId="{21C9FE86-FCC3-4A31-AA1C-C882262B7FE7}"/>
          </ac:spMkLst>
        </pc:spChg>
        <pc:spChg chg="add del">
          <ac:chgData name="McDonie, Andrew (DESE)" userId="347349c9-bbf5-47de-b812-820e429bdcb2" providerId="ADAL" clId="{DCBF4D6E-7228-4A52-9712-BB9F09351326}" dt="2020-12-09T21:09:35.912" v="5074" actId="26606"/>
          <ac:spMkLst>
            <pc:docMk/>
            <pc:sldMk cId="3294999848" sldId="487"/>
            <ac:spMk id="48" creationId="{7D96243B-ECED-4B71-8E06-AE9A285EAD20}"/>
          </ac:spMkLst>
        </pc:spChg>
        <pc:spChg chg="add del">
          <ac:chgData name="McDonie, Andrew (DESE)" userId="347349c9-bbf5-47de-b812-820e429bdcb2" providerId="ADAL" clId="{DCBF4D6E-7228-4A52-9712-BB9F09351326}" dt="2020-12-09T21:11:29.121" v="5168" actId="26606"/>
          <ac:spMkLst>
            <pc:docMk/>
            <pc:sldMk cId="3294999848" sldId="487"/>
            <ac:spMk id="53" creationId="{979E27D9-03C7-44E2-9FF8-15D0C8506AF7}"/>
          </ac:spMkLst>
        </pc:spChg>
        <pc:spChg chg="add del">
          <ac:chgData name="McDonie, Andrew (DESE)" userId="347349c9-bbf5-47de-b812-820e429bdcb2" providerId="ADAL" clId="{DCBF4D6E-7228-4A52-9712-BB9F09351326}" dt="2020-12-09T21:11:29.121" v="5168" actId="26606"/>
          <ac:spMkLst>
            <pc:docMk/>
            <pc:sldMk cId="3294999848" sldId="487"/>
            <ac:spMk id="55" creationId="{EEBF1590-3B36-48EE-A89D-3B6F3CB256AB}"/>
          </ac:spMkLst>
        </pc:spChg>
        <pc:spChg chg="add del">
          <ac:chgData name="McDonie, Andrew (DESE)" userId="347349c9-bbf5-47de-b812-820e429bdcb2" providerId="ADAL" clId="{DCBF4D6E-7228-4A52-9712-BB9F09351326}" dt="2020-12-09T21:11:29.121" v="5168" actId="26606"/>
          <ac:spMkLst>
            <pc:docMk/>
            <pc:sldMk cId="3294999848" sldId="487"/>
            <ac:spMk id="57" creationId="{AC8F6C8C-AB5A-4548-942D-E3FD40ACBC49}"/>
          </ac:spMkLst>
        </pc:spChg>
        <pc:spChg chg="add del">
          <ac:chgData name="McDonie, Andrew (DESE)" userId="347349c9-bbf5-47de-b812-820e429bdcb2" providerId="ADAL" clId="{DCBF4D6E-7228-4A52-9712-BB9F09351326}" dt="2020-12-09T21:11:29.090" v="5167" actId="26606"/>
          <ac:spMkLst>
            <pc:docMk/>
            <pc:sldMk cId="3294999848" sldId="487"/>
            <ac:spMk id="63" creationId="{A2679492-7988-4050-9056-542444452411}"/>
          </ac:spMkLst>
        </pc:spChg>
        <pc:spChg chg="add del">
          <ac:chgData name="McDonie, Andrew (DESE)" userId="347349c9-bbf5-47de-b812-820e429bdcb2" providerId="ADAL" clId="{DCBF4D6E-7228-4A52-9712-BB9F09351326}" dt="2020-12-09T21:11:29.090" v="5167" actId="26606"/>
          <ac:spMkLst>
            <pc:docMk/>
            <pc:sldMk cId="3294999848" sldId="487"/>
            <ac:spMk id="65" creationId="{B091B163-7D61-4891-ABCF-5C13D9C418D0}"/>
          </ac:spMkLst>
        </pc:spChg>
        <pc:spChg chg="add">
          <ac:chgData name="McDonie, Andrew (DESE)" userId="347349c9-bbf5-47de-b812-820e429bdcb2" providerId="ADAL" clId="{DCBF4D6E-7228-4A52-9712-BB9F09351326}" dt="2020-12-09T21:11:29.121" v="5168" actId="26606"/>
          <ac:spMkLst>
            <pc:docMk/>
            <pc:sldMk cId="3294999848" sldId="487"/>
            <ac:spMk id="74" creationId="{5D11FD0E-2D27-4A5A-949D-222E61ECBCC3}"/>
          </ac:spMkLst>
        </pc:spChg>
        <pc:spChg chg="add">
          <ac:chgData name="McDonie, Andrew (DESE)" userId="347349c9-bbf5-47de-b812-820e429bdcb2" providerId="ADAL" clId="{DCBF4D6E-7228-4A52-9712-BB9F09351326}" dt="2020-12-09T21:11:29.121" v="5168" actId="26606"/>
          <ac:spMkLst>
            <pc:docMk/>
            <pc:sldMk cId="3294999848" sldId="487"/>
            <ac:spMk id="75" creationId="{1BC8109F-B452-45EE-8BB3-65433C039601}"/>
          </ac:spMkLst>
        </pc:spChg>
        <pc:grpChg chg="add del">
          <ac:chgData name="McDonie, Andrew (DESE)" userId="347349c9-bbf5-47de-b812-820e429bdcb2" providerId="ADAL" clId="{DCBF4D6E-7228-4A52-9712-BB9F09351326}" dt="2020-12-09T21:09:21.750" v="5071" actId="26606"/>
          <ac:grpSpMkLst>
            <pc:docMk/>
            <pc:sldMk cId="3294999848" sldId="487"/>
            <ac:grpSpMk id="17" creationId="{0474DF76-993E-44DE-AFB0-C416182ACECF}"/>
          </ac:grpSpMkLst>
        </pc:grpChg>
        <pc:grpChg chg="add del">
          <ac:chgData name="McDonie, Andrew (DESE)" userId="347349c9-bbf5-47de-b812-820e429bdcb2" providerId="ADAL" clId="{DCBF4D6E-7228-4A52-9712-BB9F09351326}" dt="2020-12-09T16:46:01.420" v="3463" actId="26606"/>
          <ac:grpSpMkLst>
            <pc:docMk/>
            <pc:sldMk cId="3294999848" sldId="487"/>
            <ac:grpSpMk id="22" creationId="{DAA26DFA-AAB2-4973-9C17-16D587C7B198}"/>
          </ac:grpSpMkLst>
        </pc:grpChg>
        <pc:grpChg chg="add del">
          <ac:chgData name="McDonie, Andrew (DESE)" userId="347349c9-bbf5-47de-b812-820e429bdcb2" providerId="ADAL" clId="{DCBF4D6E-7228-4A52-9712-BB9F09351326}" dt="2020-12-09T21:11:29.090" v="5167" actId="26606"/>
          <ac:grpSpMkLst>
            <pc:docMk/>
            <pc:sldMk cId="3294999848" sldId="487"/>
            <ac:grpSpMk id="67" creationId="{0474DF76-993E-44DE-AFB0-C416182ACECF}"/>
          </ac:grpSpMkLst>
        </pc:grpChg>
        <pc:graphicFrameChg chg="add del">
          <ac:chgData name="McDonie, Andrew (DESE)" userId="347349c9-bbf5-47de-b812-820e429bdcb2" providerId="ADAL" clId="{DCBF4D6E-7228-4A52-9712-BB9F09351326}" dt="2020-12-09T21:11:18.137" v="5165" actId="26606"/>
          <ac:graphicFrameMkLst>
            <pc:docMk/>
            <pc:sldMk cId="3294999848" sldId="487"/>
            <ac:graphicFrameMk id="59" creationId="{28A22ABB-2734-41FD-8208-B51F1BE52E1C}"/>
          </ac:graphicFrameMkLst>
        </pc:graphicFrameChg>
        <pc:graphicFrameChg chg="add del">
          <ac:chgData name="McDonie, Andrew (DESE)" userId="347349c9-bbf5-47de-b812-820e429bdcb2" providerId="ADAL" clId="{DCBF4D6E-7228-4A52-9712-BB9F09351326}" dt="2020-12-09T21:11:29.090" v="5167" actId="26606"/>
          <ac:graphicFrameMkLst>
            <pc:docMk/>
            <pc:sldMk cId="3294999848" sldId="487"/>
            <ac:graphicFrameMk id="61" creationId="{DB8C5B5B-1FEB-48CC-B082-59E1D0497F8F}"/>
          </ac:graphicFrameMkLst>
        </pc:graphicFrameChg>
        <pc:graphicFrameChg chg="add mod">
          <ac:chgData name="McDonie, Andrew (DESE)" userId="347349c9-bbf5-47de-b812-820e429bdcb2" providerId="ADAL" clId="{DCBF4D6E-7228-4A52-9712-BB9F09351326}" dt="2020-12-09T21:14:59.114" v="5196" actId="20577"/>
          <ac:graphicFrameMkLst>
            <pc:docMk/>
            <pc:sldMk cId="3294999848" sldId="487"/>
            <ac:graphicFrameMk id="76" creationId="{D989D7DB-BED5-486E-8C94-B8386F32A06E}"/>
          </ac:graphicFrameMkLst>
        </pc:graphicFrameChg>
        <pc:cxnChg chg="add del">
          <ac:chgData name="McDonie, Andrew (DESE)" userId="347349c9-bbf5-47de-b812-820e429bdcb2" providerId="ADAL" clId="{DCBF4D6E-7228-4A52-9712-BB9F09351326}" dt="2020-12-09T21:09:21.750" v="5071" actId="26606"/>
          <ac:cxnSpMkLst>
            <pc:docMk/>
            <pc:sldMk cId="3294999848" sldId="487"/>
            <ac:cxnSpMk id="27" creationId="{C49DA8F6-BCC1-4447-B54C-57856834B94B}"/>
          </ac:cxnSpMkLst>
        </pc:cxnChg>
        <pc:cxnChg chg="add del">
          <ac:chgData name="McDonie, Andrew (DESE)" userId="347349c9-bbf5-47de-b812-820e429bdcb2" providerId="ADAL" clId="{DCBF4D6E-7228-4A52-9712-BB9F09351326}" dt="2020-12-09T21:11:29.090" v="5167" actId="26606"/>
          <ac:cxnSpMkLst>
            <pc:docMk/>
            <pc:sldMk cId="3294999848" sldId="487"/>
            <ac:cxnSpMk id="72" creationId="{C49DA8F6-BCC1-4447-B54C-57856834B94B}"/>
          </ac:cxnSpMkLst>
        </pc:cxnChg>
      </pc:sldChg>
      <pc:sldChg chg="add del">
        <pc:chgData name="McDonie, Andrew (DESE)" userId="347349c9-bbf5-47de-b812-820e429bdcb2" providerId="ADAL" clId="{DCBF4D6E-7228-4A52-9712-BB9F09351326}" dt="2020-12-09T14:47:20.649" v="2256" actId="47"/>
        <pc:sldMkLst>
          <pc:docMk/>
          <pc:sldMk cId="2274984306" sldId="489"/>
        </pc:sldMkLst>
      </pc:sldChg>
      <pc:sldChg chg="modSp mod">
        <pc:chgData name="McDonie, Andrew (DESE)" userId="347349c9-bbf5-47de-b812-820e429bdcb2" providerId="ADAL" clId="{DCBF4D6E-7228-4A52-9712-BB9F09351326}" dt="2020-12-09T18:45:03.236" v="4253" actId="20577"/>
        <pc:sldMkLst>
          <pc:docMk/>
          <pc:sldMk cId="68442971" sldId="490"/>
        </pc:sldMkLst>
        <pc:spChg chg="mod">
          <ac:chgData name="McDonie, Andrew (DESE)" userId="347349c9-bbf5-47de-b812-820e429bdcb2" providerId="ADAL" clId="{DCBF4D6E-7228-4A52-9712-BB9F09351326}" dt="2020-12-09T18:45:03.236" v="4253" actId="20577"/>
          <ac:spMkLst>
            <pc:docMk/>
            <pc:sldMk cId="68442971" sldId="490"/>
            <ac:spMk id="2" creationId="{751686A1-1CA2-4DC8-9CEA-22C62506FE7D}"/>
          </ac:spMkLst>
        </pc:spChg>
      </pc:sldChg>
      <pc:sldChg chg="modSp del mod ord modNotesTx">
        <pc:chgData name="McDonie, Andrew (DESE)" userId="347349c9-bbf5-47de-b812-820e429bdcb2" providerId="ADAL" clId="{DCBF4D6E-7228-4A52-9712-BB9F09351326}" dt="2020-12-09T15:13:14.590" v="2354" actId="47"/>
        <pc:sldMkLst>
          <pc:docMk/>
          <pc:sldMk cId="3276141203" sldId="492"/>
        </pc:sldMkLst>
        <pc:graphicFrameChg chg="modGraphic">
          <ac:chgData name="McDonie, Andrew (DESE)" userId="347349c9-bbf5-47de-b812-820e429bdcb2" providerId="ADAL" clId="{DCBF4D6E-7228-4A52-9712-BB9F09351326}" dt="2020-12-03T16:53:12.922" v="346" actId="20577"/>
          <ac:graphicFrameMkLst>
            <pc:docMk/>
            <pc:sldMk cId="3276141203" sldId="492"/>
            <ac:graphicFrameMk id="7" creationId="{B981977B-D131-48BF-B165-26B5C9A489C8}"/>
          </ac:graphicFrameMkLst>
        </pc:graphicFrameChg>
      </pc:sldChg>
      <pc:sldChg chg="addSp delSp modSp mod ord setBg setClrOvrMap delDesignElem modShow modNotesTx">
        <pc:chgData name="McDonie, Andrew (DESE)" userId="347349c9-bbf5-47de-b812-820e429bdcb2" providerId="ADAL" clId="{DCBF4D6E-7228-4A52-9712-BB9F09351326}" dt="2020-12-09T20:43:15.110" v="4952" actId="6549"/>
        <pc:sldMkLst>
          <pc:docMk/>
          <pc:sldMk cId="351256163" sldId="493"/>
        </pc:sldMkLst>
        <pc:spChg chg="mod">
          <ac:chgData name="McDonie, Andrew (DESE)" userId="347349c9-bbf5-47de-b812-820e429bdcb2" providerId="ADAL" clId="{DCBF4D6E-7228-4A52-9712-BB9F09351326}" dt="2020-12-09T18:38:28.223" v="3826" actId="26606"/>
          <ac:spMkLst>
            <pc:docMk/>
            <pc:sldMk cId="351256163" sldId="493"/>
            <ac:spMk id="2" creationId="{B9EAAABF-BF26-47AD-B3D5-A939AF30E78B}"/>
          </ac:spMkLst>
        </pc:spChg>
        <pc:spChg chg="mod ord">
          <ac:chgData name="McDonie, Andrew (DESE)" userId="347349c9-bbf5-47de-b812-820e429bdcb2" providerId="ADAL" clId="{DCBF4D6E-7228-4A52-9712-BB9F09351326}" dt="2020-12-09T18:38:28.223" v="3826" actId="26606"/>
          <ac:spMkLst>
            <pc:docMk/>
            <pc:sldMk cId="351256163" sldId="493"/>
            <ac:spMk id="4" creationId="{61256C89-108B-40BA-A522-385F9EA0F476}"/>
          </ac:spMkLst>
        </pc:spChg>
        <pc:spChg chg="mod">
          <ac:chgData name="McDonie, Andrew (DESE)" userId="347349c9-bbf5-47de-b812-820e429bdcb2" providerId="ADAL" clId="{DCBF4D6E-7228-4A52-9712-BB9F09351326}" dt="2020-12-09T18:38:43.612" v="3828" actId="5793"/>
          <ac:spMkLst>
            <pc:docMk/>
            <pc:sldMk cId="351256163" sldId="493"/>
            <ac:spMk id="8" creationId="{D40A86FD-A736-4C11-8F65-8BF82EEC3FDC}"/>
          </ac:spMkLst>
        </pc:spChg>
        <pc:spChg chg="add del">
          <ac:chgData name="McDonie, Andrew (DESE)" userId="347349c9-bbf5-47de-b812-820e429bdcb2" providerId="ADAL" clId="{DCBF4D6E-7228-4A52-9712-BB9F09351326}" dt="2020-12-09T18:36:44.865" v="3808" actId="26606"/>
          <ac:spMkLst>
            <pc:docMk/>
            <pc:sldMk cId="351256163" sldId="493"/>
            <ac:spMk id="10" creationId="{081EA652-8C6A-4E69-BEB9-170809474553}"/>
          </ac:spMkLst>
        </pc:spChg>
        <pc:spChg chg="add del">
          <ac:chgData name="McDonie, Andrew (DESE)" userId="347349c9-bbf5-47de-b812-820e429bdcb2" providerId="ADAL" clId="{DCBF4D6E-7228-4A52-9712-BB9F09351326}" dt="2020-12-09T18:36:44.865" v="3808" actId="26606"/>
          <ac:spMkLst>
            <pc:docMk/>
            <pc:sldMk cId="351256163" sldId="493"/>
            <ac:spMk id="11" creationId="{5298780A-33B9-4EA2-8F67-DE68AD62841B}"/>
          </ac:spMkLst>
        </pc:spChg>
        <pc:spChg chg="add del">
          <ac:chgData name="McDonie, Andrew (DESE)" userId="347349c9-bbf5-47de-b812-820e429bdcb2" providerId="ADAL" clId="{DCBF4D6E-7228-4A52-9712-BB9F09351326}" dt="2020-12-09T18:36:44.865" v="3808" actId="26606"/>
          <ac:spMkLst>
            <pc:docMk/>
            <pc:sldMk cId="351256163" sldId="493"/>
            <ac:spMk id="12" creationId="{7F488E8B-4E1E-4402-8935-D4E6C02615C7}"/>
          </ac:spMkLst>
        </pc:spChg>
        <pc:spChg chg="del">
          <ac:chgData name="McDonie, Andrew (DESE)" userId="347349c9-bbf5-47de-b812-820e429bdcb2" providerId="ADAL" clId="{DCBF4D6E-7228-4A52-9712-BB9F09351326}" dt="2020-12-09T18:35:54.114" v="3797" actId="26606"/>
          <ac:spMkLst>
            <pc:docMk/>
            <pc:sldMk cId="351256163" sldId="493"/>
            <ac:spMk id="13" creationId="{8FC9BE17-9A7B-462D-AE50-3D8777387304}"/>
          </ac:spMkLst>
        </pc:spChg>
        <pc:spChg chg="add del">
          <ac:chgData name="McDonie, Andrew (DESE)" userId="347349c9-bbf5-47de-b812-820e429bdcb2" providerId="ADAL" clId="{DCBF4D6E-7228-4A52-9712-BB9F09351326}" dt="2020-12-09T18:37:00.130" v="3810" actId="26606"/>
          <ac:spMkLst>
            <pc:docMk/>
            <pc:sldMk cId="351256163" sldId="493"/>
            <ac:spMk id="14" creationId="{46708FAB-3898-47A9-B05A-AB9ECBD9E796}"/>
          </ac:spMkLst>
        </pc:spChg>
        <pc:spChg chg="del">
          <ac:chgData name="McDonie, Andrew (DESE)" userId="347349c9-bbf5-47de-b812-820e429bdcb2" providerId="ADAL" clId="{DCBF4D6E-7228-4A52-9712-BB9F09351326}" dt="2020-12-09T18:35:54.114" v="3797" actId="26606"/>
          <ac:spMkLst>
            <pc:docMk/>
            <pc:sldMk cId="351256163" sldId="493"/>
            <ac:spMk id="15" creationId="{3EBE8569-6AEC-4B8C-8D53-2DE337CDBA65}"/>
          </ac:spMkLst>
        </pc:spChg>
        <pc:spChg chg="add del">
          <ac:chgData name="McDonie, Andrew (DESE)" userId="347349c9-bbf5-47de-b812-820e429bdcb2" providerId="ADAL" clId="{DCBF4D6E-7228-4A52-9712-BB9F09351326}" dt="2020-12-09T18:37:00.130" v="3810" actId="26606"/>
          <ac:spMkLst>
            <pc:docMk/>
            <pc:sldMk cId="351256163" sldId="493"/>
            <ac:spMk id="16" creationId="{2E438CA0-CB4D-4C94-8C39-9C7FC9BBEE68}"/>
          </ac:spMkLst>
        </pc:spChg>
        <pc:spChg chg="del">
          <ac:chgData name="McDonie, Andrew (DESE)" userId="347349c9-bbf5-47de-b812-820e429bdcb2" providerId="ADAL" clId="{DCBF4D6E-7228-4A52-9712-BB9F09351326}" dt="2020-12-09T18:35:54.114" v="3797" actId="26606"/>
          <ac:spMkLst>
            <pc:docMk/>
            <pc:sldMk cId="351256163" sldId="493"/>
            <ac:spMk id="17" creationId="{55D4142C-5077-457F-A6AD-3FECFDB39685}"/>
          </ac:spMkLst>
        </pc:spChg>
        <pc:spChg chg="add del">
          <ac:chgData name="McDonie, Andrew (DESE)" userId="347349c9-bbf5-47de-b812-820e429bdcb2" providerId="ADAL" clId="{DCBF4D6E-7228-4A52-9712-BB9F09351326}" dt="2020-12-09T18:37:00.130" v="3810" actId="26606"/>
          <ac:spMkLst>
            <pc:docMk/>
            <pc:sldMk cId="351256163" sldId="493"/>
            <ac:spMk id="18" creationId="{6B2C05E3-84E7-4957-95EF-B471CBF71C69}"/>
          </ac:spMkLst>
        </pc:spChg>
        <pc:spChg chg="del">
          <ac:chgData name="McDonie, Andrew (DESE)" userId="347349c9-bbf5-47de-b812-820e429bdcb2" providerId="ADAL" clId="{DCBF4D6E-7228-4A52-9712-BB9F09351326}" dt="2020-12-09T18:35:54.114" v="3797" actId="26606"/>
          <ac:spMkLst>
            <pc:docMk/>
            <pc:sldMk cId="351256163" sldId="493"/>
            <ac:spMk id="19" creationId="{7A5F0580-5EE9-419F-96EE-B6529EF6E7D0}"/>
          </ac:spMkLst>
        </pc:spChg>
        <pc:spChg chg="add del">
          <ac:chgData name="McDonie, Andrew (DESE)" userId="347349c9-bbf5-47de-b812-820e429bdcb2" providerId="ADAL" clId="{DCBF4D6E-7228-4A52-9712-BB9F09351326}" dt="2020-12-09T18:37:08.402" v="3812" actId="26606"/>
          <ac:spMkLst>
            <pc:docMk/>
            <pc:sldMk cId="351256163" sldId="493"/>
            <ac:spMk id="21" creationId="{911A6C77-6109-4F77-975B-C375615A557E}"/>
          </ac:spMkLst>
        </pc:spChg>
        <pc:spChg chg="add del">
          <ac:chgData name="McDonie, Andrew (DESE)" userId="347349c9-bbf5-47de-b812-820e429bdcb2" providerId="ADAL" clId="{DCBF4D6E-7228-4A52-9712-BB9F09351326}" dt="2020-12-09T18:36:25.100" v="3804" actId="26606"/>
          <ac:spMkLst>
            <pc:docMk/>
            <pc:sldMk cId="351256163" sldId="493"/>
            <ac:spMk id="24" creationId="{F56F5174-31D9-4DBB-AAB7-A1FD7BDB1352}"/>
          </ac:spMkLst>
        </pc:spChg>
        <pc:spChg chg="add del">
          <ac:chgData name="McDonie, Andrew (DESE)" userId="347349c9-bbf5-47de-b812-820e429bdcb2" providerId="ADAL" clId="{DCBF4D6E-7228-4A52-9712-BB9F09351326}" dt="2020-12-09T18:36:25.100" v="3804" actId="26606"/>
          <ac:spMkLst>
            <pc:docMk/>
            <pc:sldMk cId="351256163" sldId="493"/>
            <ac:spMk id="28" creationId="{F9A95BEE-6BB1-4A28-A8E6-A34B2E42EF87}"/>
          </ac:spMkLst>
        </pc:spChg>
        <pc:spChg chg="add del">
          <ac:chgData name="McDonie, Andrew (DESE)" userId="347349c9-bbf5-47de-b812-820e429bdcb2" providerId="ADAL" clId="{DCBF4D6E-7228-4A52-9712-BB9F09351326}" dt="2020-12-09T18:37:24.711" v="3814" actId="26606"/>
          <ac:spMkLst>
            <pc:docMk/>
            <pc:sldMk cId="351256163" sldId="493"/>
            <ac:spMk id="31" creationId="{59719A3D-C737-40BD-A9F1-5E2A0B695CB8}"/>
          </ac:spMkLst>
        </pc:spChg>
        <pc:spChg chg="add del">
          <ac:chgData name="McDonie, Andrew (DESE)" userId="347349c9-bbf5-47de-b812-820e429bdcb2" providerId="ADAL" clId="{DCBF4D6E-7228-4A52-9712-BB9F09351326}" dt="2020-12-09T18:37:24.711" v="3814" actId="26606"/>
          <ac:spMkLst>
            <pc:docMk/>
            <pc:sldMk cId="351256163" sldId="493"/>
            <ac:spMk id="32" creationId="{51B487B4-225A-46A6-83D3-A2CC948C6FC9}"/>
          </ac:spMkLst>
        </pc:spChg>
        <pc:spChg chg="add del">
          <ac:chgData name="McDonie, Andrew (DESE)" userId="347349c9-bbf5-47de-b812-820e429bdcb2" providerId="ADAL" clId="{DCBF4D6E-7228-4A52-9712-BB9F09351326}" dt="2020-12-09T18:36:33.082" v="3806"/>
          <ac:spMkLst>
            <pc:docMk/>
            <pc:sldMk cId="351256163" sldId="493"/>
            <ac:spMk id="33" creationId="{59A309A7-1751-4ABE-A3C1-EEC40366AD89}"/>
          </ac:spMkLst>
        </pc:spChg>
        <pc:spChg chg="add del">
          <ac:chgData name="McDonie, Andrew (DESE)" userId="347349c9-bbf5-47de-b812-820e429bdcb2" providerId="ADAL" clId="{DCBF4D6E-7228-4A52-9712-BB9F09351326}" dt="2020-12-09T18:37:24.711" v="3814" actId="26606"/>
          <ac:spMkLst>
            <pc:docMk/>
            <pc:sldMk cId="351256163" sldId="493"/>
            <ac:spMk id="34" creationId="{EF0068E0-ED29-4438-A358-71D77F571A0B}"/>
          </ac:spMkLst>
        </pc:spChg>
        <pc:spChg chg="add del">
          <ac:chgData name="McDonie, Andrew (DESE)" userId="347349c9-bbf5-47de-b812-820e429bdcb2" providerId="ADAL" clId="{DCBF4D6E-7228-4A52-9712-BB9F09351326}" dt="2020-12-09T18:36:33.082" v="3806"/>
          <ac:spMkLst>
            <pc:docMk/>
            <pc:sldMk cId="351256163" sldId="493"/>
            <ac:spMk id="35" creationId="{967D8EB6-EAE1-4F9C-B398-83321E287204}"/>
          </ac:spMkLst>
        </pc:spChg>
        <pc:spChg chg="add del">
          <ac:chgData name="McDonie, Andrew (DESE)" userId="347349c9-bbf5-47de-b812-820e429bdcb2" providerId="ADAL" clId="{DCBF4D6E-7228-4A52-9712-BB9F09351326}" dt="2020-12-09T18:37:43.986" v="3816" actId="26606"/>
          <ac:spMkLst>
            <pc:docMk/>
            <pc:sldMk cId="351256163" sldId="493"/>
            <ac:spMk id="38" creationId="{E3B84B34-D587-4097-8D19-50D86EB960AE}"/>
          </ac:spMkLst>
        </pc:spChg>
        <pc:spChg chg="add del">
          <ac:chgData name="McDonie, Andrew (DESE)" userId="347349c9-bbf5-47de-b812-820e429bdcb2" providerId="ADAL" clId="{DCBF4D6E-7228-4A52-9712-BB9F09351326}" dt="2020-12-09T18:37:43.986" v="3816" actId="26606"/>
          <ac:spMkLst>
            <pc:docMk/>
            <pc:sldMk cId="351256163" sldId="493"/>
            <ac:spMk id="39" creationId="{61DF0D52-C7EB-4160-AF4A-64FAD17F702E}"/>
          </ac:spMkLst>
        </pc:spChg>
        <pc:spChg chg="add del">
          <ac:chgData name="McDonie, Andrew (DESE)" userId="347349c9-bbf5-47de-b812-820e429bdcb2" providerId="ADAL" clId="{DCBF4D6E-7228-4A52-9712-BB9F09351326}" dt="2020-12-09T18:37:43.986" v="3816" actId="26606"/>
          <ac:spMkLst>
            <pc:docMk/>
            <pc:sldMk cId="351256163" sldId="493"/>
            <ac:spMk id="40" creationId="{8CEBB63E-FF19-493F-9618-BFFB451DF4C5}"/>
          </ac:spMkLst>
        </pc:spChg>
        <pc:spChg chg="add del">
          <ac:chgData name="McDonie, Andrew (DESE)" userId="347349c9-bbf5-47de-b812-820e429bdcb2" providerId="ADAL" clId="{DCBF4D6E-7228-4A52-9712-BB9F09351326}" dt="2020-12-09T18:37:58.947" v="3818" actId="26606"/>
          <ac:spMkLst>
            <pc:docMk/>
            <pc:sldMk cId="351256163" sldId="493"/>
            <ac:spMk id="42" creationId="{640E93D9-F13F-4097-A159-E0A6CEBA8F3B}"/>
          </ac:spMkLst>
        </pc:spChg>
        <pc:spChg chg="add del">
          <ac:chgData name="McDonie, Andrew (DESE)" userId="347349c9-bbf5-47de-b812-820e429bdcb2" providerId="ADAL" clId="{DCBF4D6E-7228-4A52-9712-BB9F09351326}" dt="2020-12-09T18:37:58.947" v="3818" actId="26606"/>
          <ac:spMkLst>
            <pc:docMk/>
            <pc:sldMk cId="351256163" sldId="493"/>
            <ac:spMk id="43" creationId="{BA3D150B-ADB5-401D-8304-C7845A109595}"/>
          </ac:spMkLst>
        </pc:spChg>
        <pc:spChg chg="add del">
          <ac:chgData name="McDonie, Andrew (DESE)" userId="347349c9-bbf5-47de-b812-820e429bdcb2" providerId="ADAL" clId="{DCBF4D6E-7228-4A52-9712-BB9F09351326}" dt="2020-12-09T18:37:58.947" v="3818" actId="26606"/>
          <ac:spMkLst>
            <pc:docMk/>
            <pc:sldMk cId="351256163" sldId="493"/>
            <ac:spMk id="44" creationId="{ACD3AB31-A71C-4414-BA05-CF667CBA34D2}"/>
          </ac:spMkLst>
        </pc:spChg>
        <pc:spChg chg="add del">
          <ac:chgData name="McDonie, Andrew (DESE)" userId="347349c9-bbf5-47de-b812-820e429bdcb2" providerId="ADAL" clId="{DCBF4D6E-7228-4A52-9712-BB9F09351326}" dt="2020-12-09T18:38:04.790" v="3820" actId="26606"/>
          <ac:spMkLst>
            <pc:docMk/>
            <pc:sldMk cId="351256163" sldId="493"/>
            <ac:spMk id="46" creationId="{2B566528-1B12-4246-9431-5C2D7D081168}"/>
          </ac:spMkLst>
        </pc:spChg>
        <pc:spChg chg="add del">
          <ac:chgData name="McDonie, Andrew (DESE)" userId="347349c9-bbf5-47de-b812-820e429bdcb2" providerId="ADAL" clId="{DCBF4D6E-7228-4A52-9712-BB9F09351326}" dt="2020-12-09T18:38:04.790" v="3820" actId="26606"/>
          <ac:spMkLst>
            <pc:docMk/>
            <pc:sldMk cId="351256163" sldId="493"/>
            <ac:spMk id="47" creationId="{2E80C965-DB6D-4F81-9E9E-B027384D0BD6}"/>
          </ac:spMkLst>
        </pc:spChg>
        <pc:spChg chg="add del">
          <ac:chgData name="McDonie, Andrew (DESE)" userId="347349c9-bbf5-47de-b812-820e429bdcb2" providerId="ADAL" clId="{DCBF4D6E-7228-4A52-9712-BB9F09351326}" dt="2020-12-09T18:38:04.790" v="3820" actId="26606"/>
          <ac:spMkLst>
            <pc:docMk/>
            <pc:sldMk cId="351256163" sldId="493"/>
            <ac:spMk id="48" creationId="{A580F890-B085-4E95-96AA-55AEBEC5CE6E}"/>
          </ac:spMkLst>
        </pc:spChg>
        <pc:spChg chg="add del">
          <ac:chgData name="McDonie, Andrew (DESE)" userId="347349c9-bbf5-47de-b812-820e429bdcb2" providerId="ADAL" clId="{DCBF4D6E-7228-4A52-9712-BB9F09351326}" dt="2020-12-09T18:38:04.790" v="3820" actId="26606"/>
          <ac:spMkLst>
            <pc:docMk/>
            <pc:sldMk cId="351256163" sldId="493"/>
            <ac:spMk id="49" creationId="{D3F51FEB-38FB-4F6C-9F7B-2F2AFAB65463}"/>
          </ac:spMkLst>
        </pc:spChg>
        <pc:spChg chg="add del">
          <ac:chgData name="McDonie, Andrew (DESE)" userId="347349c9-bbf5-47de-b812-820e429bdcb2" providerId="ADAL" clId="{DCBF4D6E-7228-4A52-9712-BB9F09351326}" dt="2020-12-09T18:38:04.790" v="3820" actId="26606"/>
          <ac:spMkLst>
            <pc:docMk/>
            <pc:sldMk cId="351256163" sldId="493"/>
            <ac:spMk id="50" creationId="{1E547BA6-BAE0-43BB-A7CA-60F69CE252F0}"/>
          </ac:spMkLst>
        </pc:spChg>
        <pc:spChg chg="add del">
          <ac:chgData name="McDonie, Andrew (DESE)" userId="347349c9-bbf5-47de-b812-820e429bdcb2" providerId="ADAL" clId="{DCBF4D6E-7228-4A52-9712-BB9F09351326}" dt="2020-12-09T18:38:28.223" v="3826" actId="26606"/>
          <ac:spMkLst>
            <pc:docMk/>
            <pc:sldMk cId="351256163" sldId="493"/>
            <ac:spMk id="52" creationId="{E3B84B34-D587-4097-8D19-50D86EB960AE}"/>
          </ac:spMkLst>
        </pc:spChg>
        <pc:spChg chg="add del">
          <ac:chgData name="McDonie, Andrew (DESE)" userId="347349c9-bbf5-47de-b812-820e429bdcb2" providerId="ADAL" clId="{DCBF4D6E-7228-4A52-9712-BB9F09351326}" dt="2020-12-09T18:38:28.223" v="3826" actId="26606"/>
          <ac:spMkLst>
            <pc:docMk/>
            <pc:sldMk cId="351256163" sldId="493"/>
            <ac:spMk id="53" creationId="{61DF0D52-C7EB-4160-AF4A-64FAD17F702E}"/>
          </ac:spMkLst>
        </pc:spChg>
        <pc:spChg chg="add del">
          <ac:chgData name="McDonie, Andrew (DESE)" userId="347349c9-bbf5-47de-b812-820e429bdcb2" providerId="ADAL" clId="{DCBF4D6E-7228-4A52-9712-BB9F09351326}" dt="2020-12-09T18:38:28.223" v="3826" actId="26606"/>
          <ac:spMkLst>
            <pc:docMk/>
            <pc:sldMk cId="351256163" sldId="493"/>
            <ac:spMk id="54" creationId="{8CEBB63E-FF19-493F-9618-BFFB451DF4C5}"/>
          </ac:spMkLst>
        </pc:spChg>
        <pc:spChg chg="add">
          <ac:chgData name="McDonie, Andrew (DESE)" userId="347349c9-bbf5-47de-b812-820e429bdcb2" providerId="ADAL" clId="{DCBF4D6E-7228-4A52-9712-BB9F09351326}" dt="2020-12-09T18:38:28.223" v="3826" actId="26606"/>
          <ac:spMkLst>
            <pc:docMk/>
            <pc:sldMk cId="351256163" sldId="493"/>
            <ac:spMk id="59" creationId="{59A309A7-1751-4ABE-A3C1-EEC40366AD89}"/>
          </ac:spMkLst>
        </pc:spChg>
        <pc:spChg chg="add">
          <ac:chgData name="McDonie, Andrew (DESE)" userId="347349c9-bbf5-47de-b812-820e429bdcb2" providerId="ADAL" clId="{DCBF4D6E-7228-4A52-9712-BB9F09351326}" dt="2020-12-09T18:38:28.223" v="3826" actId="26606"/>
          <ac:spMkLst>
            <pc:docMk/>
            <pc:sldMk cId="351256163" sldId="493"/>
            <ac:spMk id="61" creationId="{967D8EB6-EAE1-4F9C-B398-83321E287204}"/>
          </ac:spMkLst>
        </pc:spChg>
        <pc:grpChg chg="add del">
          <ac:chgData name="McDonie, Andrew (DESE)" userId="347349c9-bbf5-47de-b812-820e429bdcb2" providerId="ADAL" clId="{DCBF4D6E-7228-4A52-9712-BB9F09351326}" dt="2020-12-09T18:37:08.402" v="3812" actId="26606"/>
          <ac:grpSpMkLst>
            <pc:docMk/>
            <pc:sldMk cId="351256163" sldId="493"/>
            <ac:grpSpMk id="22" creationId="{CB343D17-9934-455E-B326-2F39206BA44A}"/>
          </ac:grpSpMkLst>
        </pc:grpChg>
        <pc:picChg chg="mod ord">
          <ac:chgData name="McDonie, Andrew (DESE)" userId="347349c9-bbf5-47de-b812-820e429bdcb2" providerId="ADAL" clId="{DCBF4D6E-7228-4A52-9712-BB9F09351326}" dt="2020-12-09T18:38:28.223" v="3826" actId="26606"/>
          <ac:picMkLst>
            <pc:docMk/>
            <pc:sldMk cId="351256163" sldId="493"/>
            <ac:picMk id="6" creationId="{B45D3F93-A55C-4714-A25E-8E18E036AEB5}"/>
          </ac:picMkLst>
        </pc:picChg>
        <pc:picChg chg="add del">
          <ac:chgData name="McDonie, Andrew (DESE)" userId="347349c9-bbf5-47de-b812-820e429bdcb2" providerId="ADAL" clId="{DCBF4D6E-7228-4A52-9712-BB9F09351326}" dt="2020-12-09T18:36:25.100" v="3804" actId="26606"/>
          <ac:picMkLst>
            <pc:docMk/>
            <pc:sldMk cId="351256163" sldId="493"/>
            <ac:picMk id="26" creationId="{AE113210-7872-481A-ADE6-3A05CCAF5EB2}"/>
          </ac:picMkLst>
        </pc:picChg>
        <pc:picChg chg="add del">
          <ac:chgData name="McDonie, Andrew (DESE)" userId="347349c9-bbf5-47de-b812-820e429bdcb2" providerId="ADAL" clId="{DCBF4D6E-7228-4A52-9712-BB9F09351326}" dt="2020-12-09T18:37:24.711" v="3814" actId="26606"/>
          <ac:picMkLst>
            <pc:docMk/>
            <pc:sldMk cId="351256163" sldId="493"/>
            <ac:picMk id="36" creationId="{071D5281-4C71-4ECC-8D0D-B991115CB7AB}"/>
          </ac:picMkLst>
        </pc:picChg>
      </pc:sldChg>
      <pc:sldChg chg="modSp mod ord modNotesTx">
        <pc:chgData name="McDonie, Andrew (DESE)" userId="347349c9-bbf5-47de-b812-820e429bdcb2" providerId="ADAL" clId="{DCBF4D6E-7228-4A52-9712-BB9F09351326}" dt="2020-12-09T20:57:36.755" v="5052" actId="20577"/>
        <pc:sldMkLst>
          <pc:docMk/>
          <pc:sldMk cId="3281633989" sldId="494"/>
        </pc:sldMkLst>
        <pc:spChg chg="mod">
          <ac:chgData name="McDonie, Andrew (DESE)" userId="347349c9-bbf5-47de-b812-820e429bdcb2" providerId="ADAL" clId="{DCBF4D6E-7228-4A52-9712-BB9F09351326}" dt="2020-12-03T16:47:35.445" v="152" actId="20577"/>
          <ac:spMkLst>
            <pc:docMk/>
            <pc:sldMk cId="3281633989" sldId="494"/>
            <ac:spMk id="2" creationId="{342FD855-6F28-4140-8480-8C3CBAF770A7}"/>
          </ac:spMkLst>
        </pc:spChg>
      </pc:sldChg>
      <pc:sldChg chg="add del mod modShow">
        <pc:chgData name="McDonie, Andrew (DESE)" userId="347349c9-bbf5-47de-b812-820e429bdcb2" providerId="ADAL" clId="{DCBF4D6E-7228-4A52-9712-BB9F09351326}" dt="2020-12-09T14:47:35.606" v="2258" actId="47"/>
        <pc:sldMkLst>
          <pc:docMk/>
          <pc:sldMk cId="3834812473" sldId="513"/>
        </pc:sldMkLst>
      </pc:sldChg>
      <pc:sldChg chg="add del mod modShow">
        <pc:chgData name="McDonie, Andrew (DESE)" userId="347349c9-bbf5-47de-b812-820e429bdcb2" providerId="ADAL" clId="{DCBF4D6E-7228-4A52-9712-BB9F09351326}" dt="2020-12-09T14:47:37.237" v="2259" actId="47"/>
        <pc:sldMkLst>
          <pc:docMk/>
          <pc:sldMk cId="3367166916" sldId="514"/>
        </pc:sldMkLst>
      </pc:sldChg>
      <pc:sldChg chg="add del mod modShow">
        <pc:chgData name="McDonie, Andrew (DESE)" userId="347349c9-bbf5-47de-b812-820e429bdcb2" providerId="ADAL" clId="{DCBF4D6E-7228-4A52-9712-BB9F09351326}" dt="2020-12-09T14:47:38.741" v="2260" actId="47"/>
        <pc:sldMkLst>
          <pc:docMk/>
          <pc:sldMk cId="1218465487" sldId="516"/>
        </pc:sldMkLst>
      </pc:sldChg>
      <pc:sldChg chg="add del mod modShow">
        <pc:chgData name="McDonie, Andrew (DESE)" userId="347349c9-bbf5-47de-b812-820e429bdcb2" providerId="ADAL" clId="{DCBF4D6E-7228-4A52-9712-BB9F09351326}" dt="2020-12-09T14:47:39.808" v="2261" actId="47"/>
        <pc:sldMkLst>
          <pc:docMk/>
          <pc:sldMk cId="630106274" sldId="517"/>
        </pc:sldMkLst>
      </pc:sldChg>
      <pc:sldChg chg="modSp mod ord modNotesTx">
        <pc:chgData name="McDonie, Andrew (DESE)" userId="347349c9-bbf5-47de-b812-820e429bdcb2" providerId="ADAL" clId="{DCBF4D6E-7228-4A52-9712-BB9F09351326}" dt="2020-12-03T17:27:07.177" v="1171" actId="20577"/>
        <pc:sldMkLst>
          <pc:docMk/>
          <pc:sldMk cId="596024045" sldId="518"/>
        </pc:sldMkLst>
        <pc:spChg chg="mod">
          <ac:chgData name="McDonie, Andrew (DESE)" userId="347349c9-bbf5-47de-b812-820e429bdcb2" providerId="ADAL" clId="{DCBF4D6E-7228-4A52-9712-BB9F09351326}" dt="2020-12-03T17:27:07.177" v="1171" actId="20577"/>
          <ac:spMkLst>
            <pc:docMk/>
            <pc:sldMk cId="596024045" sldId="518"/>
            <ac:spMk id="2" creationId="{C5E51CA6-12F0-4E07-B620-B3D5D9416C2B}"/>
          </ac:spMkLst>
        </pc:spChg>
      </pc:sldChg>
      <pc:sldChg chg="modSp">
        <pc:chgData name="McDonie, Andrew (DESE)" userId="347349c9-bbf5-47de-b812-820e429bdcb2" providerId="ADAL" clId="{DCBF4D6E-7228-4A52-9712-BB9F09351326}" dt="2020-12-11T14:13:56.371" v="5876" actId="20577"/>
        <pc:sldMkLst>
          <pc:docMk/>
          <pc:sldMk cId="74946579" sldId="524"/>
        </pc:sldMkLst>
        <pc:graphicFrameChg chg="mod">
          <ac:chgData name="McDonie, Andrew (DESE)" userId="347349c9-bbf5-47de-b812-820e429bdcb2" providerId="ADAL" clId="{DCBF4D6E-7228-4A52-9712-BB9F09351326}" dt="2020-12-11T14:13:56.371" v="5876" actId="20577"/>
          <ac:graphicFrameMkLst>
            <pc:docMk/>
            <pc:sldMk cId="74946579" sldId="524"/>
            <ac:graphicFrameMk id="6" creationId="{A6510725-11B7-4337-BA58-BF095A72135E}"/>
          </ac:graphicFrameMkLst>
        </pc:graphicFrameChg>
      </pc:sldChg>
      <pc:sldChg chg="add del mod modShow">
        <pc:chgData name="McDonie, Andrew (DESE)" userId="347349c9-bbf5-47de-b812-820e429bdcb2" providerId="ADAL" clId="{DCBF4D6E-7228-4A52-9712-BB9F09351326}" dt="2020-12-09T14:47:18.292" v="2255" actId="47"/>
        <pc:sldMkLst>
          <pc:docMk/>
          <pc:sldMk cId="1417260618" sldId="528"/>
        </pc:sldMkLst>
      </pc:sldChg>
      <pc:sldChg chg="modSp add mod modNotesTx">
        <pc:chgData name="McDonie, Andrew (DESE)" userId="347349c9-bbf5-47de-b812-820e429bdcb2" providerId="ADAL" clId="{DCBF4D6E-7228-4A52-9712-BB9F09351326}" dt="2020-12-09T20:53:06.844" v="4953"/>
        <pc:sldMkLst>
          <pc:docMk/>
          <pc:sldMk cId="1494198188" sldId="529"/>
        </pc:sldMkLst>
        <pc:spChg chg="mod">
          <ac:chgData name="McDonie, Andrew (DESE)" userId="347349c9-bbf5-47de-b812-820e429bdcb2" providerId="ADAL" clId="{DCBF4D6E-7228-4A52-9712-BB9F09351326}" dt="2020-12-09T20:53:06.844" v="4953"/>
          <ac:spMkLst>
            <pc:docMk/>
            <pc:sldMk cId="1494198188" sldId="529"/>
            <ac:spMk id="5" creationId="{4519C4FC-0393-4A9F-B2A2-DB53E39F6978}"/>
          </ac:spMkLst>
        </pc:spChg>
      </pc:sldChg>
      <pc:sldChg chg="del">
        <pc:chgData name="McDonie, Andrew (DESE)" userId="347349c9-bbf5-47de-b812-820e429bdcb2" providerId="ADAL" clId="{DCBF4D6E-7228-4A52-9712-BB9F09351326}" dt="2020-12-03T16:48:06.590" v="153" actId="2696"/>
        <pc:sldMkLst>
          <pc:docMk/>
          <pc:sldMk cId="3802161257" sldId="529"/>
        </pc:sldMkLst>
      </pc:sldChg>
      <pc:sldChg chg="add del mod modShow">
        <pc:chgData name="McDonie, Andrew (DESE)" userId="347349c9-bbf5-47de-b812-820e429bdcb2" providerId="ADAL" clId="{DCBF4D6E-7228-4A52-9712-BB9F09351326}" dt="2020-12-09T14:47:16.117" v="2254" actId="47"/>
        <pc:sldMkLst>
          <pc:docMk/>
          <pc:sldMk cId="3368924141" sldId="531"/>
        </pc:sldMkLst>
      </pc:sldChg>
      <pc:sldChg chg="addSp delSp modSp mod ord setBg delDesignElem modNotesTx">
        <pc:chgData name="McDonie, Andrew (DESE)" userId="347349c9-bbf5-47de-b812-820e429bdcb2" providerId="ADAL" clId="{DCBF4D6E-7228-4A52-9712-BB9F09351326}" dt="2020-12-11T14:13:48.026" v="5875" actId="20577"/>
        <pc:sldMkLst>
          <pc:docMk/>
          <pc:sldMk cId="3928971782" sldId="532"/>
        </pc:sldMkLst>
        <pc:spChg chg="mod">
          <ac:chgData name="McDonie, Andrew (DESE)" userId="347349c9-bbf5-47de-b812-820e429bdcb2" providerId="ADAL" clId="{DCBF4D6E-7228-4A52-9712-BB9F09351326}" dt="2020-12-09T21:00:04.994" v="5060" actId="26606"/>
          <ac:spMkLst>
            <pc:docMk/>
            <pc:sldMk cId="3928971782" sldId="532"/>
            <ac:spMk id="2" creationId="{00000000-0000-0000-0000-000000000000}"/>
          </ac:spMkLst>
        </pc:spChg>
        <pc:spChg chg="del mod ord">
          <ac:chgData name="McDonie, Andrew (DESE)" userId="347349c9-bbf5-47de-b812-820e429bdcb2" providerId="ADAL" clId="{DCBF4D6E-7228-4A52-9712-BB9F09351326}" dt="2020-12-09T20:58:47.130" v="5057" actId="26606"/>
          <ac:spMkLst>
            <pc:docMk/>
            <pc:sldMk cId="3928971782" sldId="532"/>
            <ac:spMk id="3" creationId="{00000000-0000-0000-0000-000000000000}"/>
          </ac:spMkLst>
        </pc:spChg>
        <pc:spChg chg="mod">
          <ac:chgData name="McDonie, Andrew (DESE)" userId="347349c9-bbf5-47de-b812-820e429bdcb2" providerId="ADAL" clId="{DCBF4D6E-7228-4A52-9712-BB9F09351326}" dt="2020-12-09T21:00:04.994" v="5060" actId="26606"/>
          <ac:spMkLst>
            <pc:docMk/>
            <pc:sldMk cId="3928971782" sldId="532"/>
            <ac:spMk id="4" creationId="{00000000-0000-0000-0000-000000000000}"/>
          </ac:spMkLst>
        </pc:spChg>
        <pc:spChg chg="add del">
          <ac:chgData name="McDonie, Andrew (DESE)" userId="347349c9-bbf5-47de-b812-820e429bdcb2" providerId="ADAL" clId="{DCBF4D6E-7228-4A52-9712-BB9F09351326}" dt="2020-12-09T15:15:44.432" v="2362" actId="26606"/>
          <ac:spMkLst>
            <pc:docMk/>
            <pc:sldMk cId="3928971782" sldId="532"/>
            <ac:spMk id="9" creationId="{5A0118C5-4F8D-4CF4-BADD-53FEACC6C42A}"/>
          </ac:spMkLst>
        </pc:spChg>
        <pc:spChg chg="add del">
          <ac:chgData name="McDonie, Andrew (DESE)" userId="347349c9-bbf5-47de-b812-820e429bdcb2" providerId="ADAL" clId="{DCBF4D6E-7228-4A52-9712-BB9F09351326}" dt="2020-12-09T15:15:44.432" v="2362" actId="26606"/>
          <ac:spMkLst>
            <pc:docMk/>
            <pc:sldMk cId="3928971782" sldId="532"/>
            <ac:spMk id="30" creationId="{EC11F68A-CC71-4196-BBF3-20CDCD75D4E6}"/>
          </ac:spMkLst>
        </pc:spChg>
        <pc:spChg chg="add del">
          <ac:chgData name="McDonie, Andrew (DESE)" userId="347349c9-bbf5-47de-b812-820e429bdcb2" providerId="ADAL" clId="{DCBF4D6E-7228-4A52-9712-BB9F09351326}" dt="2020-12-09T15:15:44.432" v="2362" actId="26606"/>
          <ac:spMkLst>
            <pc:docMk/>
            <pc:sldMk cId="3928971782" sldId="532"/>
            <ac:spMk id="32" creationId="{085F9950-F10E-4E64-962B-F70345789875}"/>
          </ac:spMkLst>
        </pc:spChg>
        <pc:spChg chg="add del">
          <ac:chgData name="McDonie, Andrew (DESE)" userId="347349c9-bbf5-47de-b812-820e429bdcb2" providerId="ADAL" clId="{DCBF4D6E-7228-4A52-9712-BB9F09351326}" dt="2020-12-09T15:15:27.463" v="2357" actId="26606"/>
          <ac:spMkLst>
            <pc:docMk/>
            <pc:sldMk cId="3928971782" sldId="532"/>
            <ac:spMk id="37" creationId="{B95B9BA8-1D69-4796-85F5-B6D0BD52354B}"/>
          </ac:spMkLst>
        </pc:spChg>
        <pc:spChg chg="add del">
          <ac:chgData name="McDonie, Andrew (DESE)" userId="347349c9-bbf5-47de-b812-820e429bdcb2" providerId="ADAL" clId="{DCBF4D6E-7228-4A52-9712-BB9F09351326}" dt="2020-12-09T20:58:47.130" v="5057" actId="26606"/>
          <ac:spMkLst>
            <pc:docMk/>
            <pc:sldMk cId="3928971782" sldId="532"/>
            <ac:spMk id="41" creationId="{6F3B7728-0C26-4662-B285-85C645523C10}"/>
          </ac:spMkLst>
        </pc:spChg>
        <pc:spChg chg="add del">
          <ac:chgData name="McDonie, Andrew (DESE)" userId="347349c9-bbf5-47de-b812-820e429bdcb2" providerId="ADAL" clId="{DCBF4D6E-7228-4A52-9712-BB9F09351326}" dt="2020-12-09T20:58:47.130" v="5057" actId="26606"/>
          <ac:spMkLst>
            <pc:docMk/>
            <pc:sldMk cId="3928971782" sldId="532"/>
            <ac:spMk id="45" creationId="{B0CF1642-4E76-4223-A010-6334380A22EA}"/>
          </ac:spMkLst>
        </pc:spChg>
        <pc:spChg chg="add del">
          <ac:chgData name="McDonie, Andrew (DESE)" userId="347349c9-bbf5-47de-b812-820e429bdcb2" providerId="ADAL" clId="{DCBF4D6E-7228-4A52-9712-BB9F09351326}" dt="2020-12-09T15:15:41.053" v="2359" actId="26606"/>
          <ac:spMkLst>
            <pc:docMk/>
            <pc:sldMk cId="3928971782" sldId="532"/>
            <ac:spMk id="51" creationId="{A9CB0874-88B8-43D3-B0B6-C32F790F790D}"/>
          </ac:spMkLst>
        </pc:spChg>
        <pc:spChg chg="add del">
          <ac:chgData name="McDonie, Andrew (DESE)" userId="347349c9-bbf5-47de-b812-820e429bdcb2" providerId="ADAL" clId="{DCBF4D6E-7228-4A52-9712-BB9F09351326}" dt="2020-12-09T15:15:44.416" v="2361" actId="26606"/>
          <ac:spMkLst>
            <pc:docMk/>
            <pc:sldMk cId="3928971782" sldId="532"/>
            <ac:spMk id="56" creationId="{B34F5AD2-EDBD-4BBD-A55C-EAFFD0C7097A}"/>
          </ac:spMkLst>
        </pc:spChg>
        <pc:spChg chg="add del">
          <ac:chgData name="McDonie, Andrew (DESE)" userId="347349c9-bbf5-47de-b812-820e429bdcb2" providerId="ADAL" clId="{DCBF4D6E-7228-4A52-9712-BB9F09351326}" dt="2020-12-09T15:15:44.416" v="2361" actId="26606"/>
          <ac:spMkLst>
            <pc:docMk/>
            <pc:sldMk cId="3928971782" sldId="532"/>
            <ac:spMk id="57" creationId="{C3896A03-3945-419A-B66B-4EE266EDD152}"/>
          </ac:spMkLst>
        </pc:spChg>
        <pc:spChg chg="add del">
          <ac:chgData name="McDonie, Andrew (DESE)" userId="347349c9-bbf5-47de-b812-820e429bdcb2" providerId="ADAL" clId="{DCBF4D6E-7228-4A52-9712-BB9F09351326}" dt="2020-12-09T15:15:44.416" v="2361" actId="26606"/>
          <ac:spMkLst>
            <pc:docMk/>
            <pc:sldMk cId="3928971782" sldId="532"/>
            <ac:spMk id="58" creationId="{B8EAE243-3A9F-4A46-B0D9-04C723A8A1BD}"/>
          </ac:spMkLst>
        </pc:spChg>
        <pc:spChg chg="add del">
          <ac:chgData name="McDonie, Andrew (DESE)" userId="347349c9-bbf5-47de-b812-820e429bdcb2" providerId="ADAL" clId="{DCBF4D6E-7228-4A52-9712-BB9F09351326}" dt="2020-12-09T20:58:47.130" v="5057" actId="26606"/>
          <ac:spMkLst>
            <pc:docMk/>
            <pc:sldMk cId="3928971782" sldId="532"/>
            <ac:spMk id="60" creationId="{A61E7EDE-CB4A-402F-B0FB-8640C3589105}"/>
          </ac:spMkLst>
        </pc:spChg>
        <pc:spChg chg="add del">
          <ac:chgData name="McDonie, Andrew (DESE)" userId="347349c9-bbf5-47de-b812-820e429bdcb2" providerId="ADAL" clId="{DCBF4D6E-7228-4A52-9712-BB9F09351326}" dt="2020-12-09T20:58:47.130" v="5057" actId="26606"/>
          <ac:spMkLst>
            <pc:docMk/>
            <pc:sldMk cId="3928971782" sldId="532"/>
            <ac:spMk id="61" creationId="{6C2BBEB8-4077-499F-80FD-AA9827A8D8B7}"/>
          </ac:spMkLst>
        </pc:spChg>
        <pc:spChg chg="add del">
          <ac:chgData name="McDonie, Andrew (DESE)" userId="347349c9-bbf5-47de-b812-820e429bdcb2" providerId="ADAL" clId="{DCBF4D6E-7228-4A52-9712-BB9F09351326}" dt="2020-12-09T20:58:47.130" v="5057" actId="26606"/>
          <ac:spMkLst>
            <pc:docMk/>
            <pc:sldMk cId="3928971782" sldId="532"/>
            <ac:spMk id="62" creationId="{28C367AD-9838-470A-87EF-678609CC8692}"/>
          </ac:spMkLst>
        </pc:spChg>
        <pc:spChg chg="add del">
          <ac:chgData name="McDonie, Andrew (DESE)" userId="347349c9-bbf5-47de-b812-820e429bdcb2" providerId="ADAL" clId="{DCBF4D6E-7228-4A52-9712-BB9F09351326}" dt="2020-12-09T20:59:54.669" v="5059"/>
          <ac:spMkLst>
            <pc:docMk/>
            <pc:sldMk cId="3928971782" sldId="532"/>
            <ac:spMk id="68" creationId="{68575C10-8187-4AC4-AD72-C754EAFD2867}"/>
          </ac:spMkLst>
        </pc:spChg>
        <pc:spChg chg="add">
          <ac:chgData name="McDonie, Andrew (DESE)" userId="347349c9-bbf5-47de-b812-820e429bdcb2" providerId="ADAL" clId="{DCBF4D6E-7228-4A52-9712-BB9F09351326}" dt="2020-12-09T21:00:04.994" v="5060" actId="26606"/>
          <ac:spMkLst>
            <pc:docMk/>
            <pc:sldMk cId="3928971782" sldId="532"/>
            <ac:spMk id="69" creationId="{42285737-90EE-47DC-AC80-8AE156B11969}"/>
          </ac:spMkLst>
        </pc:spChg>
        <pc:grpChg chg="add del">
          <ac:chgData name="McDonie, Andrew (DESE)" userId="347349c9-bbf5-47de-b812-820e429bdcb2" providerId="ADAL" clId="{DCBF4D6E-7228-4A52-9712-BB9F09351326}" dt="2020-12-09T15:15:44.432" v="2362" actId="26606"/>
          <ac:grpSpMkLst>
            <pc:docMk/>
            <pc:sldMk cId="3928971782" sldId="532"/>
            <ac:grpSpMk id="11" creationId="{1E8369D0-2C3B-4E27-AC6C-A246AC28CDA1}"/>
          </ac:grpSpMkLst>
        </pc:grpChg>
        <pc:grpChg chg="add del">
          <ac:chgData name="McDonie, Andrew (DESE)" userId="347349c9-bbf5-47de-b812-820e429bdcb2" providerId="ADAL" clId="{DCBF4D6E-7228-4A52-9712-BB9F09351326}" dt="2020-12-09T15:15:44.432" v="2362" actId="26606"/>
          <ac:grpSpMkLst>
            <pc:docMk/>
            <pc:sldMk cId="3928971782" sldId="532"/>
            <ac:grpSpMk id="15" creationId="{C6F74901-2A71-43C3-837C-27CCD6B6D636}"/>
          </ac:grpSpMkLst>
        </pc:grpChg>
        <pc:grpChg chg="add del">
          <ac:chgData name="McDonie, Andrew (DESE)" userId="347349c9-bbf5-47de-b812-820e429bdcb2" providerId="ADAL" clId="{DCBF4D6E-7228-4A52-9712-BB9F09351326}" dt="2020-12-09T15:15:27.463" v="2357" actId="26606"/>
          <ac:grpSpMkLst>
            <pc:docMk/>
            <pc:sldMk cId="3928971782" sldId="532"/>
            <ac:grpSpMk id="39" creationId="{5F892E19-92E7-4BB2-8C3F-DBDFE8D9D324}"/>
          </ac:grpSpMkLst>
        </pc:grpChg>
        <pc:grpChg chg="add del">
          <ac:chgData name="McDonie, Andrew (DESE)" userId="347349c9-bbf5-47de-b812-820e429bdcb2" providerId="ADAL" clId="{DCBF4D6E-7228-4A52-9712-BB9F09351326}" dt="2020-12-09T15:15:41.053" v="2359" actId="26606"/>
          <ac:grpSpMkLst>
            <pc:docMk/>
            <pc:sldMk cId="3928971782" sldId="532"/>
            <ac:grpSpMk id="43" creationId="{C15B8CC4-8CCE-428F-AE7E-28D178984CEC}"/>
          </ac:grpSpMkLst>
        </pc:grpChg>
        <pc:grpChg chg="add del">
          <ac:chgData name="McDonie, Andrew (DESE)" userId="347349c9-bbf5-47de-b812-820e429bdcb2" providerId="ADAL" clId="{DCBF4D6E-7228-4A52-9712-BB9F09351326}" dt="2020-12-09T15:15:41.053" v="2359" actId="26606"/>
          <ac:grpSpMkLst>
            <pc:docMk/>
            <pc:sldMk cId="3928971782" sldId="532"/>
            <ac:grpSpMk id="52" creationId="{4BFD067A-52BE-40EE-B7CA-391830B9A265}"/>
          </ac:grpSpMkLst>
        </pc:grpChg>
        <pc:grpChg chg="add">
          <ac:chgData name="McDonie, Andrew (DESE)" userId="347349c9-bbf5-47de-b812-820e429bdcb2" providerId="ADAL" clId="{DCBF4D6E-7228-4A52-9712-BB9F09351326}" dt="2020-12-09T21:00:04.994" v="5060" actId="26606"/>
          <ac:grpSpMkLst>
            <pc:docMk/>
            <pc:sldMk cId="3928971782" sldId="532"/>
            <ac:grpSpMk id="71" creationId="{B57BDC17-F1B3-455F-BBF1-680AA1F25C06}"/>
          </ac:grpSpMkLst>
        </pc:grpChg>
        <pc:graphicFrameChg chg="add mod modGraphic">
          <ac:chgData name="McDonie, Andrew (DESE)" userId="347349c9-bbf5-47de-b812-820e429bdcb2" providerId="ADAL" clId="{DCBF4D6E-7228-4A52-9712-BB9F09351326}" dt="2020-12-11T14:13:48.026" v="5875" actId="20577"/>
          <ac:graphicFrameMkLst>
            <pc:docMk/>
            <pc:sldMk cId="3928971782" sldId="532"/>
            <ac:graphicFrameMk id="64" creationId="{370B0B42-CD1D-4479-9EC3-4C513C4BD320}"/>
          </ac:graphicFrameMkLst>
        </pc:graphicFrameChg>
        <pc:cxnChg chg="add del">
          <ac:chgData name="McDonie, Andrew (DESE)" userId="347349c9-bbf5-47de-b812-820e429bdcb2" providerId="ADAL" clId="{DCBF4D6E-7228-4A52-9712-BB9F09351326}" dt="2020-12-09T20:59:54.669" v="5059"/>
          <ac:cxnSpMkLst>
            <pc:docMk/>
            <pc:sldMk cId="3928971782" sldId="532"/>
            <ac:cxnSpMk id="70" creationId="{74E776C9-ED67-41B7-B3A3-4DF76EF3ACEE}"/>
          </ac:cxnSpMkLst>
        </pc:cxnChg>
      </pc:sldChg>
      <pc:sldChg chg="modSp mod">
        <pc:chgData name="McDonie, Andrew (DESE)" userId="347349c9-bbf5-47de-b812-820e429bdcb2" providerId="ADAL" clId="{DCBF4D6E-7228-4A52-9712-BB9F09351326}" dt="2020-12-09T18:45:22.108" v="4300" actId="20577"/>
        <pc:sldMkLst>
          <pc:docMk/>
          <pc:sldMk cId="25866388" sldId="533"/>
        </pc:sldMkLst>
        <pc:spChg chg="mod">
          <ac:chgData name="McDonie, Andrew (DESE)" userId="347349c9-bbf5-47de-b812-820e429bdcb2" providerId="ADAL" clId="{DCBF4D6E-7228-4A52-9712-BB9F09351326}" dt="2020-12-09T18:45:22.108" v="4300" actId="20577"/>
          <ac:spMkLst>
            <pc:docMk/>
            <pc:sldMk cId="25866388" sldId="533"/>
            <ac:spMk id="2" creationId="{751686A1-1CA2-4DC8-9CEA-22C62506FE7D}"/>
          </ac:spMkLst>
        </pc:spChg>
      </pc:sldChg>
      <pc:sldChg chg="del">
        <pc:chgData name="McDonie, Andrew (DESE)" userId="347349c9-bbf5-47de-b812-820e429bdcb2" providerId="ADAL" clId="{DCBF4D6E-7228-4A52-9712-BB9F09351326}" dt="2020-12-11T14:21:29.234" v="5893" actId="2696"/>
        <pc:sldMkLst>
          <pc:docMk/>
          <pc:sldMk cId="2491883193" sldId="534"/>
        </pc:sldMkLst>
      </pc:sldChg>
      <pc:sldChg chg="modNotesTx">
        <pc:chgData name="McDonie, Andrew (DESE)" userId="347349c9-bbf5-47de-b812-820e429bdcb2" providerId="ADAL" clId="{DCBF4D6E-7228-4A52-9712-BB9F09351326}" dt="2020-12-03T17:29:18.851" v="1211" actId="20577"/>
        <pc:sldMkLst>
          <pc:docMk/>
          <pc:sldMk cId="1386976639" sldId="537"/>
        </pc:sldMkLst>
      </pc:sldChg>
      <pc:sldChg chg="modSp add mod ord">
        <pc:chgData name="McDonie, Andrew (DESE)" userId="347349c9-bbf5-47de-b812-820e429bdcb2" providerId="ADAL" clId="{DCBF4D6E-7228-4A52-9712-BB9F09351326}" dt="2020-12-03T17:12:30.706" v="564"/>
        <pc:sldMkLst>
          <pc:docMk/>
          <pc:sldMk cId="2085906111" sldId="538"/>
        </pc:sldMkLst>
        <pc:spChg chg="mod">
          <ac:chgData name="McDonie, Andrew (DESE)" userId="347349c9-bbf5-47de-b812-820e429bdcb2" providerId="ADAL" clId="{DCBF4D6E-7228-4A52-9712-BB9F09351326}" dt="2020-12-03T17:12:14.166" v="562" actId="20577"/>
          <ac:spMkLst>
            <pc:docMk/>
            <pc:sldMk cId="2085906111" sldId="538"/>
            <ac:spMk id="2" creationId="{00000000-0000-0000-0000-000000000000}"/>
          </ac:spMkLst>
        </pc:spChg>
        <pc:spChg chg="mod">
          <ac:chgData name="McDonie, Andrew (DESE)" userId="347349c9-bbf5-47de-b812-820e429bdcb2" providerId="ADAL" clId="{DCBF4D6E-7228-4A52-9712-BB9F09351326}" dt="2020-12-03T17:11:07.542" v="530" actId="6549"/>
          <ac:spMkLst>
            <pc:docMk/>
            <pc:sldMk cId="2085906111" sldId="538"/>
            <ac:spMk id="3" creationId="{00000000-0000-0000-0000-000000000000}"/>
          </ac:spMkLst>
        </pc:spChg>
      </pc:sldChg>
      <pc:sldChg chg="add ord modAnim modNotesTx">
        <pc:chgData name="McDonie, Andrew (DESE)" userId="347349c9-bbf5-47de-b812-820e429bdcb2" providerId="ADAL" clId="{DCBF4D6E-7228-4A52-9712-BB9F09351326}" dt="2020-12-09T16:43:10.280" v="3400"/>
        <pc:sldMkLst>
          <pc:docMk/>
          <pc:sldMk cId="3374757269" sldId="539"/>
        </pc:sldMkLst>
      </pc:sldChg>
      <pc:sldChg chg="new del">
        <pc:chgData name="McDonie, Andrew (DESE)" userId="347349c9-bbf5-47de-b812-820e429bdcb2" providerId="ADAL" clId="{DCBF4D6E-7228-4A52-9712-BB9F09351326}" dt="2020-12-03T17:33:27.701" v="1213" actId="680"/>
        <pc:sldMkLst>
          <pc:docMk/>
          <pc:sldMk cId="2877128896" sldId="540"/>
        </pc:sldMkLst>
      </pc:sldChg>
      <pc:sldChg chg="add del">
        <pc:chgData name="McDonie, Andrew (DESE)" userId="347349c9-bbf5-47de-b812-820e429bdcb2" providerId="ADAL" clId="{DCBF4D6E-7228-4A52-9712-BB9F09351326}" dt="2020-12-09T14:49:13.241" v="2269" actId="47"/>
        <pc:sldMkLst>
          <pc:docMk/>
          <pc:sldMk cId="3645238129" sldId="540"/>
        </pc:sldMkLst>
      </pc:sldChg>
      <pc:sldChg chg="modSp mod ord modShow">
        <pc:chgData name="McDonie, Andrew (DESE)" userId="347349c9-bbf5-47de-b812-820e429bdcb2" providerId="ADAL" clId="{DCBF4D6E-7228-4A52-9712-BB9F09351326}" dt="2020-12-10T13:54:51.140" v="5866" actId="729"/>
        <pc:sldMkLst>
          <pc:docMk/>
          <pc:sldMk cId="3963866678" sldId="543"/>
        </pc:sldMkLst>
        <pc:spChg chg="mod">
          <ac:chgData name="McDonie, Andrew (DESE)" userId="347349c9-bbf5-47de-b812-820e429bdcb2" providerId="ADAL" clId="{DCBF4D6E-7228-4A52-9712-BB9F09351326}" dt="2020-12-09T16:51:15.339" v="3759" actId="6549"/>
          <ac:spMkLst>
            <pc:docMk/>
            <pc:sldMk cId="3963866678" sldId="543"/>
            <ac:spMk id="3" creationId="{8B65A692-87A5-4FAB-9337-B2C2D89E951E}"/>
          </ac:spMkLst>
        </pc:spChg>
      </pc:sldChg>
      <pc:sldChg chg="addSp delSp modSp mod setBg modNotesTx">
        <pc:chgData name="McDonie, Andrew (DESE)" userId="347349c9-bbf5-47de-b812-820e429bdcb2" providerId="ADAL" clId="{DCBF4D6E-7228-4A52-9712-BB9F09351326}" dt="2020-12-09T21:06:31.873" v="5068" actId="26606"/>
        <pc:sldMkLst>
          <pc:docMk/>
          <pc:sldMk cId="3727068016" sldId="544"/>
        </pc:sldMkLst>
        <pc:spChg chg="mod">
          <ac:chgData name="McDonie, Andrew (DESE)" userId="347349c9-bbf5-47de-b812-820e429bdcb2" providerId="ADAL" clId="{DCBF4D6E-7228-4A52-9712-BB9F09351326}" dt="2020-12-09T21:06:31.873" v="5068" actId="26606"/>
          <ac:spMkLst>
            <pc:docMk/>
            <pc:sldMk cId="3727068016" sldId="544"/>
            <ac:spMk id="2" creationId="{FD8D3ACF-C50F-479C-BEA8-91F88FEAE667}"/>
          </ac:spMkLst>
        </pc:spChg>
        <pc:spChg chg="del mod">
          <ac:chgData name="McDonie, Andrew (DESE)" userId="347349c9-bbf5-47de-b812-820e429bdcb2" providerId="ADAL" clId="{DCBF4D6E-7228-4A52-9712-BB9F09351326}" dt="2020-12-09T21:05:54.156" v="5067"/>
          <ac:spMkLst>
            <pc:docMk/>
            <pc:sldMk cId="3727068016" sldId="544"/>
            <ac:spMk id="3" creationId="{47B5664E-2C7B-4784-8AD3-800EB44281A6}"/>
          </ac:spMkLst>
        </pc:spChg>
        <pc:spChg chg="mod ord">
          <ac:chgData name="McDonie, Andrew (DESE)" userId="347349c9-bbf5-47de-b812-820e429bdcb2" providerId="ADAL" clId="{DCBF4D6E-7228-4A52-9712-BB9F09351326}" dt="2020-12-09T21:06:31.873" v="5068" actId="26606"/>
          <ac:spMkLst>
            <pc:docMk/>
            <pc:sldMk cId="3727068016" sldId="544"/>
            <ac:spMk id="4" creationId="{CFB03B04-104A-4A37-8264-167250AD09B8}"/>
          </ac:spMkLst>
        </pc:spChg>
        <pc:spChg chg="add">
          <ac:chgData name="McDonie, Andrew (DESE)" userId="347349c9-bbf5-47de-b812-820e429bdcb2" providerId="ADAL" clId="{DCBF4D6E-7228-4A52-9712-BB9F09351326}" dt="2020-12-09T21:06:31.873" v="5068" actId="26606"/>
          <ac:spMkLst>
            <pc:docMk/>
            <pc:sldMk cId="3727068016" sldId="544"/>
            <ac:spMk id="7" creationId="{B7BD7FCF-A254-4A97-A15C-319B67622677}"/>
          </ac:spMkLst>
        </pc:spChg>
        <pc:spChg chg="add">
          <ac:chgData name="McDonie, Andrew (DESE)" userId="347349c9-bbf5-47de-b812-820e429bdcb2" providerId="ADAL" clId="{DCBF4D6E-7228-4A52-9712-BB9F09351326}" dt="2020-12-09T21:06:31.873" v="5068" actId="26606"/>
          <ac:spMkLst>
            <pc:docMk/>
            <pc:sldMk cId="3727068016" sldId="544"/>
            <ac:spMk id="8" creationId="{52FFAF72-6204-4676-9C6F-9A4CC4D91805}"/>
          </ac:spMkLst>
        </pc:spChg>
        <pc:spChg chg="add del">
          <ac:chgData name="McDonie, Andrew (DESE)" userId="347349c9-bbf5-47de-b812-820e429bdcb2" providerId="ADAL" clId="{DCBF4D6E-7228-4A52-9712-BB9F09351326}" dt="2020-12-09T21:05:23.565" v="5064" actId="26606"/>
          <ac:spMkLst>
            <pc:docMk/>
            <pc:sldMk cId="3727068016" sldId="544"/>
            <ac:spMk id="10" creationId="{8555C5B3-193A-4749-9AFD-682E53CDDE8F}"/>
          </ac:spMkLst>
        </pc:spChg>
        <pc:spChg chg="add del">
          <ac:chgData name="McDonie, Andrew (DESE)" userId="347349c9-bbf5-47de-b812-820e429bdcb2" providerId="ADAL" clId="{DCBF4D6E-7228-4A52-9712-BB9F09351326}" dt="2020-12-09T21:05:23.565" v="5064" actId="26606"/>
          <ac:spMkLst>
            <pc:docMk/>
            <pc:sldMk cId="3727068016" sldId="544"/>
            <ac:spMk id="12" creationId="{2EAE06A6-F76A-41C9-827A-C561B004485C}"/>
          </ac:spMkLst>
        </pc:spChg>
        <pc:spChg chg="add del">
          <ac:chgData name="McDonie, Andrew (DESE)" userId="347349c9-bbf5-47de-b812-820e429bdcb2" providerId="ADAL" clId="{DCBF4D6E-7228-4A52-9712-BB9F09351326}" dt="2020-12-09T21:05:23.565" v="5064" actId="26606"/>
          <ac:spMkLst>
            <pc:docMk/>
            <pc:sldMk cId="3727068016" sldId="544"/>
            <ac:spMk id="14" creationId="{89F9D4E8-0639-444B-949B-9518585061AF}"/>
          </ac:spMkLst>
        </pc:spChg>
        <pc:spChg chg="add del">
          <ac:chgData name="McDonie, Andrew (DESE)" userId="347349c9-bbf5-47de-b812-820e429bdcb2" providerId="ADAL" clId="{DCBF4D6E-7228-4A52-9712-BB9F09351326}" dt="2020-12-09T21:05:23.565" v="5064" actId="26606"/>
          <ac:spMkLst>
            <pc:docMk/>
            <pc:sldMk cId="3727068016" sldId="544"/>
            <ac:spMk id="16" creationId="{7E3DA7A2-ED70-4BBA-AB72-00AD461FA405}"/>
          </ac:spMkLst>
        </pc:spChg>
        <pc:spChg chg="add del">
          <ac:chgData name="McDonie, Andrew (DESE)" userId="347349c9-bbf5-47de-b812-820e429bdcb2" providerId="ADAL" clId="{DCBF4D6E-7228-4A52-9712-BB9F09351326}" dt="2020-12-09T21:05:23.565" v="5064" actId="26606"/>
          <ac:spMkLst>
            <pc:docMk/>
            <pc:sldMk cId="3727068016" sldId="544"/>
            <ac:spMk id="18" creationId="{FC485432-3647-4218-B5D3-15D3FA222B13}"/>
          </ac:spMkLst>
        </pc:spChg>
        <pc:spChg chg="add del">
          <ac:chgData name="McDonie, Andrew (DESE)" userId="347349c9-bbf5-47de-b812-820e429bdcb2" providerId="ADAL" clId="{DCBF4D6E-7228-4A52-9712-BB9F09351326}" dt="2020-12-09T21:05:23.565" v="5064" actId="26606"/>
          <ac:spMkLst>
            <pc:docMk/>
            <pc:sldMk cId="3727068016" sldId="544"/>
            <ac:spMk id="20" creationId="{F4AFDDCA-6ABA-4D23-8A5C-1BF0F4308148}"/>
          </ac:spMkLst>
        </pc:spChg>
        <pc:picChg chg="add mod">
          <ac:chgData name="McDonie, Andrew (DESE)" userId="347349c9-bbf5-47de-b812-820e429bdcb2" providerId="ADAL" clId="{DCBF4D6E-7228-4A52-9712-BB9F09351326}" dt="2020-12-09T21:06:31.873" v="5068" actId="26606"/>
          <ac:picMkLst>
            <pc:docMk/>
            <pc:sldMk cId="3727068016" sldId="544"/>
            <ac:picMk id="5" creationId="{2A95B870-AD5A-4F88-A120-F9430ED5C0F4}"/>
          </ac:picMkLst>
        </pc:picChg>
      </pc:sldChg>
      <pc:sldChg chg="addSp delSp modSp new del mod">
        <pc:chgData name="McDonie, Andrew (DESE)" userId="347349c9-bbf5-47de-b812-820e429bdcb2" providerId="ADAL" clId="{DCBF4D6E-7228-4A52-9712-BB9F09351326}" dt="2020-12-09T14:40:29.180" v="2119" actId="47"/>
        <pc:sldMkLst>
          <pc:docMk/>
          <pc:sldMk cId="1904655833" sldId="545"/>
        </pc:sldMkLst>
        <pc:spChg chg="add mod">
          <ac:chgData name="McDonie, Andrew (DESE)" userId="347349c9-bbf5-47de-b812-820e429bdcb2" providerId="ADAL" clId="{DCBF4D6E-7228-4A52-9712-BB9F09351326}" dt="2020-12-09T14:29:52.162" v="1787" actId="1076"/>
          <ac:spMkLst>
            <pc:docMk/>
            <pc:sldMk cId="1904655833" sldId="545"/>
            <ac:spMk id="2" creationId="{AF8E6BA6-6061-4042-B736-24380FB4489B}"/>
          </ac:spMkLst>
        </pc:spChg>
        <pc:spChg chg="add del mod">
          <ac:chgData name="McDonie, Andrew (DESE)" userId="347349c9-bbf5-47de-b812-820e429bdcb2" providerId="ADAL" clId="{DCBF4D6E-7228-4A52-9712-BB9F09351326}" dt="2020-12-09T14:21:23.664" v="1577"/>
          <ac:spMkLst>
            <pc:docMk/>
            <pc:sldMk cId="1904655833" sldId="545"/>
            <ac:spMk id="3" creationId="{E1084604-A6D7-46A6-893A-6DE672879150}"/>
          </ac:spMkLst>
        </pc:spChg>
        <pc:spChg chg="add mod">
          <ac:chgData name="McDonie, Andrew (DESE)" userId="347349c9-bbf5-47de-b812-820e429bdcb2" providerId="ADAL" clId="{DCBF4D6E-7228-4A52-9712-BB9F09351326}" dt="2020-12-09T14:30:02.979" v="1788" actId="1076"/>
          <ac:spMkLst>
            <pc:docMk/>
            <pc:sldMk cId="1904655833" sldId="545"/>
            <ac:spMk id="4" creationId="{88A42ADF-41B4-4405-9487-2D0F9768683F}"/>
          </ac:spMkLst>
        </pc:spChg>
        <pc:spChg chg="add del mod">
          <ac:chgData name="McDonie, Andrew (DESE)" userId="347349c9-bbf5-47de-b812-820e429bdcb2" providerId="ADAL" clId="{DCBF4D6E-7228-4A52-9712-BB9F09351326}" dt="2020-12-09T14:22:59.765" v="1588"/>
          <ac:spMkLst>
            <pc:docMk/>
            <pc:sldMk cId="1904655833" sldId="545"/>
            <ac:spMk id="6" creationId="{3D9DCBA4-CDA4-46DC-B8DC-D5DCB72650DE}"/>
          </ac:spMkLst>
        </pc:spChg>
        <pc:spChg chg="add del mod">
          <ac:chgData name="McDonie, Andrew (DESE)" userId="347349c9-bbf5-47de-b812-820e429bdcb2" providerId="ADAL" clId="{DCBF4D6E-7228-4A52-9712-BB9F09351326}" dt="2020-12-09T14:22:59.765" v="1588"/>
          <ac:spMkLst>
            <pc:docMk/>
            <pc:sldMk cId="1904655833" sldId="545"/>
            <ac:spMk id="9" creationId="{E813561A-15EA-456B-AA71-9AFF4FAC06E3}"/>
          </ac:spMkLst>
        </pc:spChg>
        <pc:spChg chg="add mod">
          <ac:chgData name="McDonie, Andrew (DESE)" userId="347349c9-bbf5-47de-b812-820e429bdcb2" providerId="ADAL" clId="{DCBF4D6E-7228-4A52-9712-BB9F09351326}" dt="2020-12-09T14:31:09.358" v="1796" actId="1076"/>
          <ac:spMkLst>
            <pc:docMk/>
            <pc:sldMk cId="1904655833" sldId="545"/>
            <ac:spMk id="15" creationId="{BAA1FB92-73BA-428A-B52E-049A60A25A31}"/>
          </ac:spMkLst>
        </pc:spChg>
        <pc:picChg chg="add del mod">
          <ac:chgData name="McDonie, Andrew (DESE)" userId="347349c9-bbf5-47de-b812-820e429bdcb2" providerId="ADAL" clId="{DCBF4D6E-7228-4A52-9712-BB9F09351326}" dt="2020-12-09T14:22:59.765" v="1588"/>
          <ac:picMkLst>
            <pc:docMk/>
            <pc:sldMk cId="1904655833" sldId="545"/>
            <ac:picMk id="5" creationId="{0A22944B-2C1E-4CF2-9979-0D40EAFA5DBD}"/>
          </ac:picMkLst>
        </pc:picChg>
        <pc:picChg chg="add del mod">
          <ac:chgData name="McDonie, Andrew (DESE)" userId="347349c9-bbf5-47de-b812-820e429bdcb2" providerId="ADAL" clId="{DCBF4D6E-7228-4A52-9712-BB9F09351326}" dt="2020-12-09T14:22:59.765" v="1588"/>
          <ac:picMkLst>
            <pc:docMk/>
            <pc:sldMk cId="1904655833" sldId="545"/>
            <ac:picMk id="7" creationId="{1E4C6DC6-2EAE-43B6-8362-7EBA4B0504E0}"/>
          </ac:picMkLst>
        </pc:picChg>
        <pc:picChg chg="add del mod">
          <ac:chgData name="McDonie, Andrew (DESE)" userId="347349c9-bbf5-47de-b812-820e429bdcb2" providerId="ADAL" clId="{DCBF4D6E-7228-4A52-9712-BB9F09351326}" dt="2020-12-09T14:22:59.765" v="1588"/>
          <ac:picMkLst>
            <pc:docMk/>
            <pc:sldMk cId="1904655833" sldId="545"/>
            <ac:picMk id="8" creationId="{E2A62F6A-F1D6-4BC9-93B4-059583131039}"/>
          </ac:picMkLst>
        </pc:picChg>
        <pc:picChg chg="add del mod">
          <ac:chgData name="McDonie, Andrew (DESE)" userId="347349c9-bbf5-47de-b812-820e429bdcb2" providerId="ADAL" clId="{DCBF4D6E-7228-4A52-9712-BB9F09351326}" dt="2020-12-09T14:22:59.765" v="1588"/>
          <ac:picMkLst>
            <pc:docMk/>
            <pc:sldMk cId="1904655833" sldId="545"/>
            <ac:picMk id="10" creationId="{88BE78F0-946E-45C7-BDC2-CCD76845E0A8}"/>
          </ac:picMkLst>
        </pc:picChg>
        <pc:picChg chg="add mod">
          <ac:chgData name="McDonie, Andrew (DESE)" userId="347349c9-bbf5-47de-b812-820e429bdcb2" providerId="ADAL" clId="{DCBF4D6E-7228-4A52-9712-BB9F09351326}" dt="2020-12-09T14:30:23.108" v="1793" actId="1076"/>
          <ac:picMkLst>
            <pc:docMk/>
            <pc:sldMk cId="1904655833" sldId="545"/>
            <ac:picMk id="11" creationId="{C875A111-D854-47AE-BBCF-CBEC247C0D0E}"/>
          </ac:picMkLst>
        </pc:picChg>
        <pc:picChg chg="add mod">
          <ac:chgData name="McDonie, Andrew (DESE)" userId="347349c9-bbf5-47de-b812-820e429bdcb2" providerId="ADAL" clId="{DCBF4D6E-7228-4A52-9712-BB9F09351326}" dt="2020-12-09T14:30:19.662" v="1792" actId="1076"/>
          <ac:picMkLst>
            <pc:docMk/>
            <pc:sldMk cId="1904655833" sldId="545"/>
            <ac:picMk id="12" creationId="{CC7285C8-BA39-4FDD-8A04-BE28B7DD2017}"/>
          </ac:picMkLst>
        </pc:picChg>
        <pc:picChg chg="add mod">
          <ac:chgData name="McDonie, Andrew (DESE)" userId="347349c9-bbf5-47de-b812-820e429bdcb2" providerId="ADAL" clId="{DCBF4D6E-7228-4A52-9712-BB9F09351326}" dt="2020-12-09T14:30:13.968" v="1791" actId="1076"/>
          <ac:picMkLst>
            <pc:docMk/>
            <pc:sldMk cId="1904655833" sldId="545"/>
            <ac:picMk id="13" creationId="{28A8C8C6-9524-4A55-BFCB-D4DE921485E1}"/>
          </ac:picMkLst>
        </pc:picChg>
        <pc:picChg chg="add mod">
          <ac:chgData name="McDonie, Andrew (DESE)" userId="347349c9-bbf5-47de-b812-820e429bdcb2" providerId="ADAL" clId="{DCBF4D6E-7228-4A52-9712-BB9F09351326}" dt="2020-12-09T14:30:08.681" v="1790" actId="688"/>
          <ac:picMkLst>
            <pc:docMk/>
            <pc:sldMk cId="1904655833" sldId="545"/>
            <ac:picMk id="14" creationId="{1FBBC1DB-04F8-4300-9E26-3C4F6B831263}"/>
          </ac:picMkLst>
        </pc:picChg>
      </pc:sldChg>
      <pc:sldChg chg="addSp delSp modSp new add del mod modNotesTx">
        <pc:chgData name="McDonie, Andrew (DESE)" userId="347349c9-bbf5-47de-b812-820e429bdcb2" providerId="ADAL" clId="{DCBF4D6E-7228-4A52-9712-BB9F09351326}" dt="2020-12-09T21:56:36.473" v="5758" actId="47"/>
        <pc:sldMkLst>
          <pc:docMk/>
          <pc:sldMk cId="2949410534" sldId="546"/>
        </pc:sldMkLst>
        <pc:spChg chg="add mod">
          <ac:chgData name="McDonie, Andrew (DESE)" userId="347349c9-bbf5-47de-b812-820e429bdcb2" providerId="ADAL" clId="{DCBF4D6E-7228-4A52-9712-BB9F09351326}" dt="2020-12-09T14:32:34.260" v="1816" actId="122"/>
          <ac:spMkLst>
            <pc:docMk/>
            <pc:sldMk cId="2949410534" sldId="546"/>
            <ac:spMk id="2" creationId="{1FACA361-133F-4566-9A84-9C379029FCF0}"/>
          </ac:spMkLst>
        </pc:spChg>
        <pc:spChg chg="add mod">
          <ac:chgData name="McDonie, Andrew (DESE)" userId="347349c9-bbf5-47de-b812-820e429bdcb2" providerId="ADAL" clId="{DCBF4D6E-7228-4A52-9712-BB9F09351326}" dt="2020-12-09T14:38:25.735" v="2067" actId="14100"/>
          <ac:spMkLst>
            <pc:docMk/>
            <pc:sldMk cId="2949410534" sldId="546"/>
            <ac:spMk id="3" creationId="{16E497CA-FAAB-4478-AA3F-88E1FA6286BD}"/>
          </ac:spMkLst>
        </pc:spChg>
        <pc:spChg chg="add del mod">
          <ac:chgData name="McDonie, Andrew (DESE)" userId="347349c9-bbf5-47de-b812-820e429bdcb2" providerId="ADAL" clId="{DCBF4D6E-7228-4A52-9712-BB9F09351326}" dt="2020-12-09T14:38:22.471" v="2066" actId="14100"/>
          <ac:spMkLst>
            <pc:docMk/>
            <pc:sldMk cId="2949410534" sldId="546"/>
            <ac:spMk id="4" creationId="{E74712A7-5E07-46B3-9725-D95A9C604574}"/>
          </ac:spMkLst>
        </pc:spChg>
        <pc:spChg chg="add mod">
          <ac:chgData name="McDonie, Andrew (DESE)" userId="347349c9-bbf5-47de-b812-820e429bdcb2" providerId="ADAL" clId="{DCBF4D6E-7228-4A52-9712-BB9F09351326}" dt="2020-12-09T14:38:28.961" v="2072" actId="20577"/>
          <ac:spMkLst>
            <pc:docMk/>
            <pc:sldMk cId="2949410534" sldId="546"/>
            <ac:spMk id="5" creationId="{A30D84FD-D7FB-4945-B8E1-E787DECEEC14}"/>
          </ac:spMkLst>
        </pc:spChg>
        <pc:spChg chg="add del mod">
          <ac:chgData name="McDonie, Andrew (DESE)" userId="347349c9-bbf5-47de-b812-820e429bdcb2" providerId="ADAL" clId="{DCBF4D6E-7228-4A52-9712-BB9F09351326}" dt="2020-12-09T14:43:33.154" v="2132" actId="478"/>
          <ac:spMkLst>
            <pc:docMk/>
            <pc:sldMk cId="2949410534" sldId="546"/>
            <ac:spMk id="6" creationId="{6C2D7F7F-F027-4DBA-B6CF-F7F4A469CFC3}"/>
          </ac:spMkLst>
        </pc:spChg>
        <pc:spChg chg="add del mod">
          <ac:chgData name="McDonie, Andrew (DESE)" userId="347349c9-bbf5-47de-b812-820e429bdcb2" providerId="ADAL" clId="{DCBF4D6E-7228-4A52-9712-BB9F09351326}" dt="2020-12-09T14:43:33.154" v="2132" actId="478"/>
          <ac:spMkLst>
            <pc:docMk/>
            <pc:sldMk cId="2949410534" sldId="546"/>
            <ac:spMk id="16" creationId="{606402C3-30CC-44A0-B232-C0F8E3AB238B}"/>
          </ac:spMkLst>
        </pc:spChg>
        <pc:picChg chg="add del mod">
          <ac:chgData name="McDonie, Andrew (DESE)" userId="347349c9-bbf5-47de-b812-820e429bdcb2" providerId="ADAL" clId="{DCBF4D6E-7228-4A52-9712-BB9F09351326}" dt="2020-12-09T14:33:50.483" v="1893" actId="931"/>
          <ac:picMkLst>
            <pc:docMk/>
            <pc:sldMk cId="2949410534" sldId="546"/>
            <ac:picMk id="8" creationId="{4FDADFBE-3FF9-420A-A7FD-DC824617DBDE}"/>
          </ac:picMkLst>
        </pc:picChg>
        <pc:picChg chg="add del mod">
          <ac:chgData name="McDonie, Andrew (DESE)" userId="347349c9-bbf5-47de-b812-820e429bdcb2" providerId="ADAL" clId="{DCBF4D6E-7228-4A52-9712-BB9F09351326}" dt="2020-12-09T14:34:07.373" v="1895" actId="931"/>
          <ac:picMkLst>
            <pc:docMk/>
            <pc:sldMk cId="2949410534" sldId="546"/>
            <ac:picMk id="10" creationId="{874E27C0-6D39-48FF-8F1F-A935AEDF3CB5}"/>
          </ac:picMkLst>
        </pc:picChg>
        <pc:picChg chg="add del mod">
          <ac:chgData name="McDonie, Andrew (DESE)" userId="347349c9-bbf5-47de-b812-820e429bdcb2" providerId="ADAL" clId="{DCBF4D6E-7228-4A52-9712-BB9F09351326}" dt="2020-12-09T14:34:45.765" v="1932" actId="931"/>
          <ac:picMkLst>
            <pc:docMk/>
            <pc:sldMk cId="2949410534" sldId="546"/>
            <ac:picMk id="12" creationId="{75222A23-3DF3-4869-A2C5-C6E75AEBA419}"/>
          </ac:picMkLst>
        </pc:picChg>
        <pc:picChg chg="add mod ord">
          <ac:chgData name="McDonie, Andrew (DESE)" userId="347349c9-bbf5-47de-b812-820e429bdcb2" providerId="ADAL" clId="{DCBF4D6E-7228-4A52-9712-BB9F09351326}" dt="2020-12-09T14:46:55.240" v="2248" actId="1076"/>
          <ac:picMkLst>
            <pc:docMk/>
            <pc:sldMk cId="2949410534" sldId="546"/>
            <ac:picMk id="14" creationId="{9C7C10DE-992F-497C-A38A-7884F3FC918A}"/>
          </ac:picMkLst>
        </pc:picChg>
      </pc:sldChg>
      <pc:sldChg chg="add">
        <pc:chgData name="McDonie, Andrew (DESE)" userId="347349c9-bbf5-47de-b812-820e429bdcb2" providerId="ADAL" clId="{DCBF4D6E-7228-4A52-9712-BB9F09351326}" dt="2020-12-09T14:46:57.895" v="2251"/>
        <pc:sldMkLst>
          <pc:docMk/>
          <pc:sldMk cId="596099923" sldId="547"/>
        </pc:sldMkLst>
      </pc:sldChg>
      <pc:sldChg chg="add del">
        <pc:chgData name="McDonie, Andrew (DESE)" userId="347349c9-bbf5-47de-b812-820e429bdcb2" providerId="ADAL" clId="{DCBF4D6E-7228-4A52-9712-BB9F09351326}" dt="2020-12-09T14:46:18.287" v="2247"/>
        <pc:sldMkLst>
          <pc:docMk/>
          <pc:sldMk cId="972021134" sldId="547"/>
        </pc:sldMkLst>
      </pc:sldChg>
      <pc:sldChg chg="modSp new del mod">
        <pc:chgData name="McDonie, Andrew (DESE)" userId="347349c9-bbf5-47de-b812-820e429bdcb2" providerId="ADAL" clId="{DCBF4D6E-7228-4A52-9712-BB9F09351326}" dt="2020-12-09T14:40:31.401" v="2120" actId="47"/>
        <pc:sldMkLst>
          <pc:docMk/>
          <pc:sldMk cId="3350201673" sldId="547"/>
        </pc:sldMkLst>
        <pc:spChg chg="mod">
          <ac:chgData name="McDonie, Andrew (DESE)" userId="347349c9-bbf5-47de-b812-820e429bdcb2" providerId="ADAL" clId="{DCBF4D6E-7228-4A52-9712-BB9F09351326}" dt="2020-12-09T14:39:35.163" v="2117" actId="20577"/>
          <ac:spMkLst>
            <pc:docMk/>
            <pc:sldMk cId="3350201673" sldId="547"/>
            <ac:spMk id="4" creationId="{B7DEB556-1AFD-4B76-8F98-26AABE5E00FB}"/>
          </ac:spMkLst>
        </pc:spChg>
      </pc:sldChg>
      <pc:sldChg chg="add del">
        <pc:chgData name="McDonie, Andrew (DESE)" userId="347349c9-bbf5-47de-b812-820e429bdcb2" providerId="ADAL" clId="{DCBF4D6E-7228-4A52-9712-BB9F09351326}" dt="2020-12-09T14:46:18.287" v="2247"/>
        <pc:sldMkLst>
          <pc:docMk/>
          <pc:sldMk cId="740476870" sldId="548"/>
        </pc:sldMkLst>
      </pc:sldChg>
      <pc:sldChg chg="add">
        <pc:chgData name="McDonie, Andrew (DESE)" userId="347349c9-bbf5-47de-b812-820e429bdcb2" providerId="ADAL" clId="{DCBF4D6E-7228-4A52-9712-BB9F09351326}" dt="2020-12-09T14:46:57.895" v="2251"/>
        <pc:sldMkLst>
          <pc:docMk/>
          <pc:sldMk cId="3264890020" sldId="548"/>
        </pc:sldMkLst>
      </pc:sldChg>
      <pc:sldChg chg="modSp add mod ord">
        <pc:chgData name="McDonie, Andrew (DESE)" userId="347349c9-bbf5-47de-b812-820e429bdcb2" providerId="ADAL" clId="{DCBF4D6E-7228-4A52-9712-BB9F09351326}" dt="2020-12-11T14:20:55.838" v="5892" actId="6549"/>
        <pc:sldMkLst>
          <pc:docMk/>
          <pc:sldMk cId="1544861107" sldId="549"/>
        </pc:sldMkLst>
        <pc:spChg chg="mod">
          <ac:chgData name="McDonie, Andrew (DESE)" userId="347349c9-bbf5-47de-b812-820e429bdcb2" providerId="ADAL" clId="{DCBF4D6E-7228-4A52-9712-BB9F09351326}" dt="2020-12-11T14:20:55.838" v="5892" actId="6549"/>
          <ac:spMkLst>
            <pc:docMk/>
            <pc:sldMk cId="1544861107" sldId="549"/>
            <ac:spMk id="2" creationId="{90D4DE76-0EBB-4A04-89DE-0A53C14D2EC8}"/>
          </ac:spMkLst>
        </pc:spChg>
      </pc:sldChg>
      <pc:sldChg chg="add del">
        <pc:chgData name="McDonie, Andrew (DESE)" userId="347349c9-bbf5-47de-b812-820e429bdcb2" providerId="ADAL" clId="{DCBF4D6E-7228-4A52-9712-BB9F09351326}" dt="2020-12-09T14:46:18.287" v="2247"/>
        <pc:sldMkLst>
          <pc:docMk/>
          <pc:sldMk cId="4046613841" sldId="549"/>
        </pc:sldMkLst>
      </pc:sldChg>
      <pc:sldChg chg="addSp delSp add del setBg delDesignElem">
        <pc:chgData name="McDonie, Andrew (DESE)" userId="347349c9-bbf5-47de-b812-820e429bdcb2" providerId="ADAL" clId="{DCBF4D6E-7228-4A52-9712-BB9F09351326}" dt="2020-12-09T14:46:18.287" v="2247"/>
        <pc:sldMkLst>
          <pc:docMk/>
          <pc:sldMk cId="1767331170" sldId="550"/>
        </pc:sldMkLst>
        <pc:spChg chg="add del">
          <ac:chgData name="McDonie, Andrew (DESE)" userId="347349c9-bbf5-47de-b812-820e429bdcb2" providerId="ADAL" clId="{DCBF4D6E-7228-4A52-9712-BB9F09351326}" dt="2020-12-09T14:46:18.287" v="2247"/>
          <ac:spMkLst>
            <pc:docMk/>
            <pc:sldMk cId="1767331170" sldId="550"/>
            <ac:spMk id="16" creationId="{8FC9BE17-9A7B-462D-AE50-3D8777387304}"/>
          </ac:spMkLst>
        </pc:spChg>
        <pc:spChg chg="add del">
          <ac:chgData name="McDonie, Andrew (DESE)" userId="347349c9-bbf5-47de-b812-820e429bdcb2" providerId="ADAL" clId="{DCBF4D6E-7228-4A52-9712-BB9F09351326}" dt="2020-12-09T14:46:18.287" v="2247"/>
          <ac:spMkLst>
            <pc:docMk/>
            <pc:sldMk cId="1767331170" sldId="550"/>
            <ac:spMk id="18" creationId="{3EBE8569-6AEC-4B8C-8D53-2DE337CDBA65}"/>
          </ac:spMkLst>
        </pc:spChg>
        <pc:spChg chg="add del">
          <ac:chgData name="McDonie, Andrew (DESE)" userId="347349c9-bbf5-47de-b812-820e429bdcb2" providerId="ADAL" clId="{DCBF4D6E-7228-4A52-9712-BB9F09351326}" dt="2020-12-09T14:46:18.287" v="2247"/>
          <ac:spMkLst>
            <pc:docMk/>
            <pc:sldMk cId="1767331170" sldId="550"/>
            <ac:spMk id="20" creationId="{55D4142C-5077-457F-A6AD-3FECFDB39685}"/>
          </ac:spMkLst>
        </pc:spChg>
        <pc:spChg chg="add del">
          <ac:chgData name="McDonie, Andrew (DESE)" userId="347349c9-bbf5-47de-b812-820e429bdcb2" providerId="ADAL" clId="{DCBF4D6E-7228-4A52-9712-BB9F09351326}" dt="2020-12-09T14:46:18.287" v="2247"/>
          <ac:spMkLst>
            <pc:docMk/>
            <pc:sldMk cId="1767331170" sldId="550"/>
            <ac:spMk id="22" creationId="{7A5F0580-5EE9-419F-96EE-B6529EF6E7D0}"/>
          </ac:spMkLst>
        </pc:spChg>
      </pc:sldChg>
      <pc:sldChg chg="delSp add setBg delDesignElem">
        <pc:chgData name="McDonie, Andrew (DESE)" userId="347349c9-bbf5-47de-b812-820e429bdcb2" providerId="ADAL" clId="{DCBF4D6E-7228-4A52-9712-BB9F09351326}" dt="2020-12-09T14:46:57.895" v="2251"/>
        <pc:sldMkLst>
          <pc:docMk/>
          <pc:sldMk cId="2991039729" sldId="550"/>
        </pc:sldMkLst>
        <pc:spChg chg="del">
          <ac:chgData name="McDonie, Andrew (DESE)" userId="347349c9-bbf5-47de-b812-820e429bdcb2" providerId="ADAL" clId="{DCBF4D6E-7228-4A52-9712-BB9F09351326}" dt="2020-12-09T14:46:57.895" v="2251"/>
          <ac:spMkLst>
            <pc:docMk/>
            <pc:sldMk cId="2991039729" sldId="550"/>
            <ac:spMk id="16" creationId="{8FC9BE17-9A7B-462D-AE50-3D8777387304}"/>
          </ac:spMkLst>
        </pc:spChg>
        <pc:spChg chg="del">
          <ac:chgData name="McDonie, Andrew (DESE)" userId="347349c9-bbf5-47de-b812-820e429bdcb2" providerId="ADAL" clId="{DCBF4D6E-7228-4A52-9712-BB9F09351326}" dt="2020-12-09T14:46:57.895" v="2251"/>
          <ac:spMkLst>
            <pc:docMk/>
            <pc:sldMk cId="2991039729" sldId="550"/>
            <ac:spMk id="18" creationId="{3EBE8569-6AEC-4B8C-8D53-2DE337CDBA65}"/>
          </ac:spMkLst>
        </pc:spChg>
        <pc:spChg chg="del">
          <ac:chgData name="McDonie, Andrew (DESE)" userId="347349c9-bbf5-47de-b812-820e429bdcb2" providerId="ADAL" clId="{DCBF4D6E-7228-4A52-9712-BB9F09351326}" dt="2020-12-09T14:46:57.895" v="2251"/>
          <ac:spMkLst>
            <pc:docMk/>
            <pc:sldMk cId="2991039729" sldId="550"/>
            <ac:spMk id="20" creationId="{55D4142C-5077-457F-A6AD-3FECFDB39685}"/>
          </ac:spMkLst>
        </pc:spChg>
        <pc:spChg chg="del">
          <ac:chgData name="McDonie, Andrew (DESE)" userId="347349c9-bbf5-47de-b812-820e429bdcb2" providerId="ADAL" clId="{DCBF4D6E-7228-4A52-9712-BB9F09351326}" dt="2020-12-09T14:46:57.895" v="2251"/>
          <ac:spMkLst>
            <pc:docMk/>
            <pc:sldMk cId="2991039729" sldId="550"/>
            <ac:spMk id="22" creationId="{7A5F0580-5EE9-419F-96EE-B6529EF6E7D0}"/>
          </ac:spMkLst>
        </pc:spChg>
      </pc:sldChg>
      <pc:sldChg chg="add del">
        <pc:chgData name="McDonie, Andrew (DESE)" userId="347349c9-bbf5-47de-b812-820e429bdcb2" providerId="ADAL" clId="{DCBF4D6E-7228-4A52-9712-BB9F09351326}" dt="2020-12-09T14:46:18.287" v="2247"/>
        <pc:sldMkLst>
          <pc:docMk/>
          <pc:sldMk cId="1639835106" sldId="551"/>
        </pc:sldMkLst>
      </pc:sldChg>
      <pc:sldChg chg="add">
        <pc:chgData name="McDonie, Andrew (DESE)" userId="347349c9-bbf5-47de-b812-820e429bdcb2" providerId="ADAL" clId="{DCBF4D6E-7228-4A52-9712-BB9F09351326}" dt="2020-12-09T14:46:57.895" v="2251"/>
        <pc:sldMkLst>
          <pc:docMk/>
          <pc:sldMk cId="3556720942" sldId="551"/>
        </pc:sldMkLst>
      </pc:sldChg>
      <pc:sldChg chg="add">
        <pc:chgData name="McDonie, Andrew (DESE)" userId="347349c9-bbf5-47de-b812-820e429bdcb2" providerId="ADAL" clId="{DCBF4D6E-7228-4A52-9712-BB9F09351326}" dt="2020-12-09T14:46:57.895" v="2251"/>
        <pc:sldMkLst>
          <pc:docMk/>
          <pc:sldMk cId="1386082274" sldId="552"/>
        </pc:sldMkLst>
      </pc:sldChg>
      <pc:sldChg chg="add del">
        <pc:chgData name="McDonie, Andrew (DESE)" userId="347349c9-bbf5-47de-b812-820e429bdcb2" providerId="ADAL" clId="{DCBF4D6E-7228-4A52-9712-BB9F09351326}" dt="2020-12-09T14:46:18.287" v="2247"/>
        <pc:sldMkLst>
          <pc:docMk/>
          <pc:sldMk cId="4107037232" sldId="552"/>
        </pc:sldMkLst>
      </pc:sldChg>
      <pc:sldChg chg="add del">
        <pc:chgData name="McDonie, Andrew (DESE)" userId="347349c9-bbf5-47de-b812-820e429bdcb2" providerId="ADAL" clId="{DCBF4D6E-7228-4A52-9712-BB9F09351326}" dt="2020-12-09T14:46:18.287" v="2247"/>
        <pc:sldMkLst>
          <pc:docMk/>
          <pc:sldMk cId="527573972" sldId="553"/>
        </pc:sldMkLst>
      </pc:sldChg>
      <pc:sldChg chg="add">
        <pc:chgData name="McDonie, Andrew (DESE)" userId="347349c9-bbf5-47de-b812-820e429bdcb2" providerId="ADAL" clId="{DCBF4D6E-7228-4A52-9712-BB9F09351326}" dt="2020-12-09T14:46:57.895" v="2251"/>
        <pc:sldMkLst>
          <pc:docMk/>
          <pc:sldMk cId="3212318877" sldId="553"/>
        </pc:sldMkLst>
      </pc:sldChg>
      <pc:sldChg chg="delSp add setBg delDesignElem">
        <pc:chgData name="McDonie, Andrew (DESE)" userId="347349c9-bbf5-47de-b812-820e429bdcb2" providerId="ADAL" clId="{DCBF4D6E-7228-4A52-9712-BB9F09351326}" dt="2020-12-09T14:46:57.895" v="2251"/>
        <pc:sldMkLst>
          <pc:docMk/>
          <pc:sldMk cId="1437868334" sldId="554"/>
        </pc:sldMkLst>
        <pc:spChg chg="del">
          <ac:chgData name="McDonie, Andrew (DESE)" userId="347349c9-bbf5-47de-b812-820e429bdcb2" providerId="ADAL" clId="{DCBF4D6E-7228-4A52-9712-BB9F09351326}" dt="2020-12-09T14:46:57.895" v="2251"/>
          <ac:spMkLst>
            <pc:docMk/>
            <pc:sldMk cId="1437868334" sldId="554"/>
            <ac:spMk id="9" creationId="{42A4FC2C-047E-45A5-965D-8E1E3BF09BC6}"/>
          </ac:spMkLst>
        </pc:spChg>
      </pc:sldChg>
      <pc:sldChg chg="addSp delSp add del setBg delDesignElem">
        <pc:chgData name="McDonie, Andrew (DESE)" userId="347349c9-bbf5-47de-b812-820e429bdcb2" providerId="ADAL" clId="{DCBF4D6E-7228-4A52-9712-BB9F09351326}" dt="2020-12-09T14:46:18.287" v="2247"/>
        <pc:sldMkLst>
          <pc:docMk/>
          <pc:sldMk cId="3708800505" sldId="554"/>
        </pc:sldMkLst>
        <pc:spChg chg="add del">
          <ac:chgData name="McDonie, Andrew (DESE)" userId="347349c9-bbf5-47de-b812-820e429bdcb2" providerId="ADAL" clId="{DCBF4D6E-7228-4A52-9712-BB9F09351326}" dt="2020-12-09T14:46:18.287" v="2247"/>
          <ac:spMkLst>
            <pc:docMk/>
            <pc:sldMk cId="3708800505" sldId="554"/>
            <ac:spMk id="9" creationId="{42A4FC2C-047E-45A5-965D-8E1E3BF09BC6}"/>
          </ac:spMkLst>
        </pc:spChg>
      </pc:sldChg>
      <pc:sldChg chg="add">
        <pc:chgData name="McDonie, Andrew (DESE)" userId="347349c9-bbf5-47de-b812-820e429bdcb2" providerId="ADAL" clId="{DCBF4D6E-7228-4A52-9712-BB9F09351326}" dt="2020-12-09T14:46:57.895" v="2251"/>
        <pc:sldMkLst>
          <pc:docMk/>
          <pc:sldMk cId="464213138" sldId="555"/>
        </pc:sldMkLst>
      </pc:sldChg>
      <pc:sldChg chg="add del">
        <pc:chgData name="McDonie, Andrew (DESE)" userId="347349c9-bbf5-47de-b812-820e429bdcb2" providerId="ADAL" clId="{DCBF4D6E-7228-4A52-9712-BB9F09351326}" dt="2020-12-09T14:46:18.287" v="2247"/>
        <pc:sldMkLst>
          <pc:docMk/>
          <pc:sldMk cId="2525380715" sldId="555"/>
        </pc:sldMkLst>
      </pc:sldChg>
      <pc:sldChg chg="add">
        <pc:chgData name="McDonie, Andrew (DESE)" userId="347349c9-bbf5-47de-b812-820e429bdcb2" providerId="ADAL" clId="{DCBF4D6E-7228-4A52-9712-BB9F09351326}" dt="2020-12-09T14:46:57.895" v="2251"/>
        <pc:sldMkLst>
          <pc:docMk/>
          <pc:sldMk cId="441802323" sldId="556"/>
        </pc:sldMkLst>
      </pc:sldChg>
      <pc:sldChg chg="add del">
        <pc:chgData name="McDonie, Andrew (DESE)" userId="347349c9-bbf5-47de-b812-820e429bdcb2" providerId="ADAL" clId="{DCBF4D6E-7228-4A52-9712-BB9F09351326}" dt="2020-12-09T14:46:18.287" v="2247"/>
        <pc:sldMkLst>
          <pc:docMk/>
          <pc:sldMk cId="3798959945" sldId="556"/>
        </pc:sldMkLst>
      </pc:sldChg>
      <pc:sldChg chg="add del">
        <pc:chgData name="McDonie, Andrew (DESE)" userId="347349c9-bbf5-47de-b812-820e429bdcb2" providerId="ADAL" clId="{DCBF4D6E-7228-4A52-9712-BB9F09351326}" dt="2020-12-09T14:46:18.287" v="2247"/>
        <pc:sldMkLst>
          <pc:docMk/>
          <pc:sldMk cId="821864140" sldId="557"/>
        </pc:sldMkLst>
      </pc:sldChg>
      <pc:sldChg chg="add ord">
        <pc:chgData name="McDonie, Andrew (DESE)" userId="347349c9-bbf5-47de-b812-820e429bdcb2" providerId="ADAL" clId="{DCBF4D6E-7228-4A52-9712-BB9F09351326}" dt="2020-12-10T13:55:07.228" v="5868"/>
        <pc:sldMkLst>
          <pc:docMk/>
          <pc:sldMk cId="2591111679" sldId="557"/>
        </pc:sldMkLst>
      </pc:sldChg>
      <pc:sldChg chg="addSp delSp modSp new mod setBg setClrOvrMap modNotesTx">
        <pc:chgData name="McDonie, Andrew (DESE)" userId="347349c9-bbf5-47de-b812-820e429bdcb2" providerId="ADAL" clId="{DCBF4D6E-7228-4A52-9712-BB9F09351326}" dt="2020-12-09T20:58:27.099" v="5055" actId="14100"/>
        <pc:sldMkLst>
          <pc:docMk/>
          <pc:sldMk cId="42833413" sldId="558"/>
        </pc:sldMkLst>
        <pc:spChg chg="mod">
          <ac:chgData name="McDonie, Andrew (DESE)" userId="347349c9-bbf5-47de-b812-820e429bdcb2" providerId="ADAL" clId="{DCBF4D6E-7228-4A52-9712-BB9F09351326}" dt="2020-12-09T20:58:27.099" v="5055" actId="14100"/>
          <ac:spMkLst>
            <pc:docMk/>
            <pc:sldMk cId="42833413" sldId="558"/>
            <ac:spMk id="2" creationId="{73620D7E-1815-46AC-902D-BBC24641B952}"/>
          </ac:spMkLst>
        </pc:spChg>
        <pc:spChg chg="del mod">
          <ac:chgData name="McDonie, Andrew (DESE)" userId="347349c9-bbf5-47de-b812-820e429bdcb2" providerId="ADAL" clId="{DCBF4D6E-7228-4A52-9712-BB9F09351326}" dt="2020-12-09T15:07:18.016" v="2350" actId="26606"/>
          <ac:spMkLst>
            <pc:docMk/>
            <pc:sldMk cId="42833413" sldId="558"/>
            <ac:spMk id="3" creationId="{DA284510-FF09-4D55-86E2-2C037DC0E003}"/>
          </ac:spMkLst>
        </pc:spChg>
        <pc:spChg chg="mod">
          <ac:chgData name="McDonie, Andrew (DESE)" userId="347349c9-bbf5-47de-b812-820e429bdcb2" providerId="ADAL" clId="{DCBF4D6E-7228-4A52-9712-BB9F09351326}" dt="2020-12-09T15:07:18.016" v="2350" actId="26606"/>
          <ac:spMkLst>
            <pc:docMk/>
            <pc:sldMk cId="42833413" sldId="558"/>
            <ac:spMk id="4" creationId="{7D21357D-9F86-4A68-A435-23CBC8F46CB9}"/>
          </ac:spMkLst>
        </pc:spChg>
        <pc:spChg chg="add">
          <ac:chgData name="McDonie, Andrew (DESE)" userId="347349c9-bbf5-47de-b812-820e429bdcb2" providerId="ADAL" clId="{DCBF4D6E-7228-4A52-9712-BB9F09351326}" dt="2020-12-09T15:07:18.016" v="2350" actId="26606"/>
          <ac:spMkLst>
            <pc:docMk/>
            <pc:sldMk cId="42833413" sldId="558"/>
            <ac:spMk id="10" creationId="{08E89D5E-1885-4160-AC77-CC471DD1D0DB}"/>
          </ac:spMkLst>
        </pc:spChg>
        <pc:graphicFrameChg chg="add mod">
          <ac:chgData name="McDonie, Andrew (DESE)" userId="347349c9-bbf5-47de-b812-820e429bdcb2" providerId="ADAL" clId="{DCBF4D6E-7228-4A52-9712-BB9F09351326}" dt="2020-12-09T15:08:31.010" v="2353"/>
          <ac:graphicFrameMkLst>
            <pc:docMk/>
            <pc:sldMk cId="42833413" sldId="558"/>
            <ac:graphicFrameMk id="6" creationId="{BC225D6B-D9C5-4DAD-84C9-29493849F2A7}"/>
          </ac:graphicFrameMkLst>
        </pc:graphicFrameChg>
        <pc:cxnChg chg="add">
          <ac:chgData name="McDonie, Andrew (DESE)" userId="347349c9-bbf5-47de-b812-820e429bdcb2" providerId="ADAL" clId="{DCBF4D6E-7228-4A52-9712-BB9F09351326}" dt="2020-12-09T15:07:18.016" v="2350" actId="26606"/>
          <ac:cxnSpMkLst>
            <pc:docMk/>
            <pc:sldMk cId="42833413" sldId="558"/>
            <ac:cxnSpMk id="12" creationId="{EC15C128-8E68-44BD-BF94-FBA9CA4B0309}"/>
          </ac:cxnSpMkLst>
        </pc:cxnChg>
      </pc:sldChg>
      <pc:sldChg chg="addSp delSp modSp add del mod ord">
        <pc:chgData name="McDonie, Andrew (DESE)" userId="347349c9-bbf5-47de-b812-820e429bdcb2" providerId="ADAL" clId="{DCBF4D6E-7228-4A52-9712-BB9F09351326}" dt="2020-12-09T15:34:42.342" v="2728" actId="47"/>
        <pc:sldMkLst>
          <pc:docMk/>
          <pc:sldMk cId="2872865770" sldId="559"/>
        </pc:sldMkLst>
        <pc:spChg chg="add mod">
          <ac:chgData name="McDonie, Andrew (DESE)" userId="347349c9-bbf5-47de-b812-820e429bdcb2" providerId="ADAL" clId="{DCBF4D6E-7228-4A52-9712-BB9F09351326}" dt="2020-12-09T15:27:29.104" v="2620" actId="403"/>
          <ac:spMkLst>
            <pc:docMk/>
            <pc:sldMk cId="2872865770" sldId="559"/>
            <ac:spMk id="2" creationId="{468A38A8-BE5A-4E9D-90BF-CBC65A3CAE08}"/>
          </ac:spMkLst>
        </pc:spChg>
        <pc:spChg chg="mod">
          <ac:chgData name="McDonie, Andrew (DESE)" userId="347349c9-bbf5-47de-b812-820e429bdcb2" providerId="ADAL" clId="{DCBF4D6E-7228-4A52-9712-BB9F09351326}" dt="2020-12-09T15:26:34.917" v="2603" actId="20577"/>
          <ac:spMkLst>
            <pc:docMk/>
            <pc:sldMk cId="2872865770" sldId="559"/>
            <ac:spMk id="7" creationId="{D0EC6D4D-A67A-4ED6-8324-4B9C066693A1}"/>
          </ac:spMkLst>
        </pc:spChg>
        <pc:spChg chg="mod">
          <ac:chgData name="McDonie, Andrew (DESE)" userId="347349c9-bbf5-47de-b812-820e429bdcb2" providerId="ADAL" clId="{DCBF4D6E-7228-4A52-9712-BB9F09351326}" dt="2020-12-09T15:25:39" v="2594" actId="1076"/>
          <ac:spMkLst>
            <pc:docMk/>
            <pc:sldMk cId="2872865770" sldId="559"/>
            <ac:spMk id="8" creationId="{BFD6EDEB-FA60-4650-8BE6-93CD1EB87CC3}"/>
          </ac:spMkLst>
        </pc:spChg>
        <pc:spChg chg="mod">
          <ac:chgData name="McDonie, Andrew (DESE)" userId="347349c9-bbf5-47de-b812-820e429bdcb2" providerId="ADAL" clId="{DCBF4D6E-7228-4A52-9712-BB9F09351326}" dt="2020-12-09T15:25:54.250" v="2599" actId="20577"/>
          <ac:spMkLst>
            <pc:docMk/>
            <pc:sldMk cId="2872865770" sldId="559"/>
            <ac:spMk id="10" creationId="{DD1B2E00-D6A1-4FE3-ABA0-9962A87CD5C1}"/>
          </ac:spMkLst>
        </pc:spChg>
        <pc:spChg chg="mod">
          <ac:chgData name="McDonie, Andrew (DESE)" userId="347349c9-bbf5-47de-b812-820e429bdcb2" providerId="ADAL" clId="{DCBF4D6E-7228-4A52-9712-BB9F09351326}" dt="2020-12-09T15:26:00.534" v="2600" actId="1076"/>
          <ac:spMkLst>
            <pc:docMk/>
            <pc:sldMk cId="2872865770" sldId="559"/>
            <ac:spMk id="11" creationId="{345E2E6F-034D-4A4E-8E88-48C61BE9097C}"/>
          </ac:spMkLst>
        </pc:spChg>
        <pc:spChg chg="del mod">
          <ac:chgData name="McDonie, Andrew (DESE)" userId="347349c9-bbf5-47de-b812-820e429bdcb2" providerId="ADAL" clId="{DCBF4D6E-7228-4A52-9712-BB9F09351326}" dt="2020-12-09T15:21:22.117" v="2471" actId="478"/>
          <ac:spMkLst>
            <pc:docMk/>
            <pc:sldMk cId="2872865770" sldId="559"/>
            <ac:spMk id="13" creationId="{3A6AAB03-C1E8-4808-A982-0E19188E21E5}"/>
          </ac:spMkLst>
        </pc:spChg>
        <pc:spChg chg="mod">
          <ac:chgData name="McDonie, Andrew (DESE)" userId="347349c9-bbf5-47de-b812-820e429bdcb2" providerId="ADAL" clId="{DCBF4D6E-7228-4A52-9712-BB9F09351326}" dt="2020-12-09T15:26:58.797" v="2612" actId="20577"/>
          <ac:spMkLst>
            <pc:docMk/>
            <pc:sldMk cId="2872865770" sldId="559"/>
            <ac:spMk id="15" creationId="{C7FA2F38-CF60-4B66-A5AC-B018473DC805}"/>
          </ac:spMkLst>
        </pc:spChg>
        <pc:picChg chg="add mod">
          <ac:chgData name="McDonie, Andrew (DESE)" userId="347349c9-bbf5-47de-b812-820e429bdcb2" providerId="ADAL" clId="{DCBF4D6E-7228-4A52-9712-BB9F09351326}" dt="2020-12-09T15:27:08.497" v="2614" actId="14100"/>
          <ac:picMkLst>
            <pc:docMk/>
            <pc:sldMk cId="2872865770" sldId="559"/>
            <ac:picMk id="6" creationId="{A97F3F1F-BD19-4563-BD89-985A95686C87}"/>
          </ac:picMkLst>
        </pc:picChg>
        <pc:picChg chg="mod">
          <ac:chgData name="McDonie, Andrew (DESE)" userId="347349c9-bbf5-47de-b812-820e429bdcb2" providerId="ADAL" clId="{DCBF4D6E-7228-4A52-9712-BB9F09351326}" dt="2020-12-09T15:27:53.562" v="2653"/>
          <ac:picMkLst>
            <pc:docMk/>
            <pc:sldMk cId="2872865770" sldId="559"/>
            <ac:picMk id="1026" creationId="{759C4820-2801-41F7-B074-DC7AC5618633}"/>
          </ac:picMkLst>
        </pc:picChg>
      </pc:sldChg>
      <pc:sldChg chg="delSp modSp add mod">
        <pc:chgData name="McDonie, Andrew (DESE)" userId="347349c9-bbf5-47de-b812-820e429bdcb2" providerId="ADAL" clId="{DCBF4D6E-7228-4A52-9712-BB9F09351326}" dt="2020-12-09T15:28:19.392" v="2682" actId="207"/>
        <pc:sldMkLst>
          <pc:docMk/>
          <pc:sldMk cId="1951447853" sldId="560"/>
        </pc:sldMkLst>
        <pc:spChg chg="mod">
          <ac:chgData name="McDonie, Andrew (DESE)" userId="347349c9-bbf5-47de-b812-820e429bdcb2" providerId="ADAL" clId="{DCBF4D6E-7228-4A52-9712-BB9F09351326}" dt="2020-12-09T15:28:19.392" v="2682" actId="207"/>
          <ac:spMkLst>
            <pc:docMk/>
            <pc:sldMk cId="1951447853" sldId="560"/>
            <ac:spMk id="11" creationId="{345E2E6F-034D-4A4E-8E88-48C61BE9097C}"/>
          </ac:spMkLst>
        </pc:spChg>
        <pc:spChg chg="del mod">
          <ac:chgData name="McDonie, Andrew (DESE)" userId="347349c9-bbf5-47de-b812-820e429bdcb2" providerId="ADAL" clId="{DCBF4D6E-7228-4A52-9712-BB9F09351326}" dt="2020-12-09T15:24:45.136" v="2584" actId="478"/>
          <ac:spMkLst>
            <pc:docMk/>
            <pc:sldMk cId="1951447853" sldId="560"/>
            <ac:spMk id="13" creationId="{3A6AAB03-C1E8-4808-A982-0E19188E21E5}"/>
          </ac:spMkLst>
        </pc:spChg>
      </pc:sldChg>
      <pc:sldChg chg="addSp modSp add mod modAnim">
        <pc:chgData name="McDonie, Andrew (DESE)" userId="347349c9-bbf5-47de-b812-820e429bdcb2" providerId="ADAL" clId="{DCBF4D6E-7228-4A52-9712-BB9F09351326}" dt="2020-12-09T15:34:26.492" v="2727" actId="1076"/>
        <pc:sldMkLst>
          <pc:docMk/>
          <pc:sldMk cId="2313341826" sldId="561"/>
        </pc:sldMkLst>
        <pc:spChg chg="add mod ord">
          <ac:chgData name="McDonie, Andrew (DESE)" userId="347349c9-bbf5-47de-b812-820e429bdcb2" providerId="ADAL" clId="{DCBF4D6E-7228-4A52-9712-BB9F09351326}" dt="2020-12-09T15:33:07.117" v="2719" actId="207"/>
          <ac:spMkLst>
            <pc:docMk/>
            <pc:sldMk cId="2313341826" sldId="561"/>
            <ac:spMk id="2" creationId="{4F89BB60-40E3-41AD-98AC-DCB5F4AE9D28}"/>
          </ac:spMkLst>
        </pc:spChg>
        <pc:spChg chg="mod">
          <ac:chgData name="McDonie, Andrew (DESE)" userId="347349c9-bbf5-47de-b812-820e429bdcb2" providerId="ADAL" clId="{DCBF4D6E-7228-4A52-9712-BB9F09351326}" dt="2020-12-09T15:32:59.534" v="2717" actId="207"/>
          <ac:spMkLst>
            <pc:docMk/>
            <pc:sldMk cId="2313341826" sldId="561"/>
            <ac:spMk id="4" creationId="{3A7CC581-9287-4A1D-8203-F4F05FAE5D98}"/>
          </ac:spMkLst>
        </pc:spChg>
        <pc:spChg chg="mod">
          <ac:chgData name="McDonie, Andrew (DESE)" userId="347349c9-bbf5-47de-b812-820e429bdcb2" providerId="ADAL" clId="{DCBF4D6E-7228-4A52-9712-BB9F09351326}" dt="2020-12-09T15:30:09.833" v="2699" actId="207"/>
          <ac:spMkLst>
            <pc:docMk/>
            <pc:sldMk cId="2313341826" sldId="561"/>
            <ac:spMk id="7" creationId="{D0EC6D4D-A67A-4ED6-8324-4B9C066693A1}"/>
          </ac:spMkLst>
        </pc:spChg>
        <pc:spChg chg="mod">
          <ac:chgData name="McDonie, Andrew (DESE)" userId="347349c9-bbf5-47de-b812-820e429bdcb2" providerId="ADAL" clId="{DCBF4D6E-7228-4A52-9712-BB9F09351326}" dt="2020-12-09T15:29:55.752" v="2697" actId="207"/>
          <ac:spMkLst>
            <pc:docMk/>
            <pc:sldMk cId="2313341826" sldId="561"/>
            <ac:spMk id="8" creationId="{BFD6EDEB-FA60-4650-8BE6-93CD1EB87CC3}"/>
          </ac:spMkLst>
        </pc:spChg>
        <pc:spChg chg="mod">
          <ac:chgData name="McDonie, Andrew (DESE)" userId="347349c9-bbf5-47de-b812-820e429bdcb2" providerId="ADAL" clId="{DCBF4D6E-7228-4A52-9712-BB9F09351326}" dt="2020-12-09T15:29:45.489" v="2691" actId="207"/>
          <ac:spMkLst>
            <pc:docMk/>
            <pc:sldMk cId="2313341826" sldId="561"/>
            <ac:spMk id="10" creationId="{DD1B2E00-D6A1-4FE3-ABA0-9962A87CD5C1}"/>
          </ac:spMkLst>
        </pc:spChg>
        <pc:spChg chg="mod">
          <ac:chgData name="McDonie, Andrew (DESE)" userId="347349c9-bbf5-47de-b812-820e429bdcb2" providerId="ADAL" clId="{DCBF4D6E-7228-4A52-9712-BB9F09351326}" dt="2020-12-09T15:29:39.085" v="2689" actId="207"/>
          <ac:spMkLst>
            <pc:docMk/>
            <pc:sldMk cId="2313341826" sldId="561"/>
            <ac:spMk id="11" creationId="{345E2E6F-034D-4A4E-8E88-48C61BE9097C}"/>
          </ac:spMkLst>
        </pc:spChg>
        <pc:spChg chg="add mod">
          <ac:chgData name="McDonie, Andrew (DESE)" userId="347349c9-bbf5-47de-b812-820e429bdcb2" providerId="ADAL" clId="{DCBF4D6E-7228-4A52-9712-BB9F09351326}" dt="2020-12-09T15:34:16.172" v="2725" actId="1076"/>
          <ac:spMkLst>
            <pc:docMk/>
            <pc:sldMk cId="2313341826" sldId="561"/>
            <ac:spMk id="13" creationId="{ECB82AF5-E926-4567-AFCB-1FB601EC964B}"/>
          </ac:spMkLst>
        </pc:spChg>
        <pc:spChg chg="mod">
          <ac:chgData name="McDonie, Andrew (DESE)" userId="347349c9-bbf5-47de-b812-820e429bdcb2" providerId="ADAL" clId="{DCBF4D6E-7228-4A52-9712-BB9F09351326}" dt="2020-12-09T15:30:32.036" v="2701" actId="207"/>
          <ac:spMkLst>
            <pc:docMk/>
            <pc:sldMk cId="2313341826" sldId="561"/>
            <ac:spMk id="15" creationId="{C7FA2F38-CF60-4B66-A5AC-B018473DC805}"/>
          </ac:spMkLst>
        </pc:spChg>
        <pc:picChg chg="add mod">
          <ac:chgData name="McDonie, Andrew (DESE)" userId="347349c9-bbf5-47de-b812-820e429bdcb2" providerId="ADAL" clId="{DCBF4D6E-7228-4A52-9712-BB9F09351326}" dt="2020-12-09T15:34:26.492" v="2727" actId="1076"/>
          <ac:picMkLst>
            <pc:docMk/>
            <pc:sldMk cId="2313341826" sldId="561"/>
            <ac:picMk id="12" creationId="{7E2A2624-5896-4655-82B4-9BF6ED0A8EB4}"/>
          </ac:picMkLst>
        </pc:picChg>
        <pc:picChg chg="mod">
          <ac:chgData name="McDonie, Andrew (DESE)" userId="347349c9-bbf5-47de-b812-820e429bdcb2" providerId="ADAL" clId="{DCBF4D6E-7228-4A52-9712-BB9F09351326}" dt="2020-12-09T15:30:39.814" v="2703"/>
          <ac:picMkLst>
            <pc:docMk/>
            <pc:sldMk cId="2313341826" sldId="561"/>
            <ac:picMk id="1026" creationId="{759C4820-2801-41F7-B074-DC7AC5618633}"/>
          </ac:picMkLst>
        </pc:picChg>
      </pc:sldChg>
      <pc:sldChg chg="modSp add mod ord">
        <pc:chgData name="McDonie, Andrew (DESE)" userId="347349c9-bbf5-47de-b812-820e429bdcb2" providerId="ADAL" clId="{DCBF4D6E-7228-4A52-9712-BB9F09351326}" dt="2020-12-09T16:43:08.439" v="3398"/>
        <pc:sldMkLst>
          <pc:docMk/>
          <pc:sldMk cId="2678901564" sldId="562"/>
        </pc:sldMkLst>
        <pc:spChg chg="mod">
          <ac:chgData name="McDonie, Andrew (DESE)" userId="347349c9-bbf5-47de-b812-820e429bdcb2" providerId="ADAL" clId="{DCBF4D6E-7228-4A52-9712-BB9F09351326}" dt="2020-12-09T15:41:39.406" v="2957" actId="20577"/>
          <ac:spMkLst>
            <pc:docMk/>
            <pc:sldMk cId="2678901564" sldId="562"/>
            <ac:spMk id="13" creationId="{ECB82AF5-E926-4567-AFCB-1FB601EC964B}"/>
          </ac:spMkLst>
        </pc:spChg>
      </pc:sldChg>
      <pc:sldChg chg="add ord">
        <pc:chgData name="McDonie, Andrew (DESE)" userId="347349c9-bbf5-47de-b812-820e429bdcb2" providerId="ADAL" clId="{DCBF4D6E-7228-4A52-9712-BB9F09351326}" dt="2020-12-09T16:42:21.170" v="3396"/>
        <pc:sldMkLst>
          <pc:docMk/>
          <pc:sldMk cId="419402681" sldId="563"/>
        </pc:sldMkLst>
      </pc:sldChg>
      <pc:sldChg chg="addSp delSp modSp new mod setBg">
        <pc:chgData name="McDonie, Andrew (DESE)" userId="347349c9-bbf5-47de-b812-820e429bdcb2" providerId="ADAL" clId="{DCBF4D6E-7228-4A52-9712-BB9F09351326}" dt="2020-12-09T20:55:55.815" v="4957" actId="26606"/>
        <pc:sldMkLst>
          <pc:docMk/>
          <pc:sldMk cId="143646665" sldId="564"/>
        </pc:sldMkLst>
        <pc:spChg chg="mod">
          <ac:chgData name="McDonie, Andrew (DESE)" userId="347349c9-bbf5-47de-b812-820e429bdcb2" providerId="ADAL" clId="{DCBF4D6E-7228-4A52-9712-BB9F09351326}" dt="2020-12-09T20:55:55.815" v="4957" actId="26606"/>
          <ac:spMkLst>
            <pc:docMk/>
            <pc:sldMk cId="143646665" sldId="564"/>
            <ac:spMk id="2" creationId="{38D650FA-F588-402D-9A34-A66EFF9E69E9}"/>
          </ac:spMkLst>
        </pc:spChg>
        <pc:spChg chg="del">
          <ac:chgData name="McDonie, Andrew (DESE)" userId="347349c9-bbf5-47de-b812-820e429bdcb2" providerId="ADAL" clId="{DCBF4D6E-7228-4A52-9712-BB9F09351326}" dt="2020-12-09T20:54:14.127" v="4954"/>
          <ac:spMkLst>
            <pc:docMk/>
            <pc:sldMk cId="143646665" sldId="564"/>
            <ac:spMk id="3" creationId="{9D9FF3D1-E816-4882-99B7-A62A7201F3C3}"/>
          </ac:spMkLst>
        </pc:spChg>
        <pc:spChg chg="mod ord">
          <ac:chgData name="McDonie, Andrew (DESE)" userId="347349c9-bbf5-47de-b812-820e429bdcb2" providerId="ADAL" clId="{DCBF4D6E-7228-4A52-9712-BB9F09351326}" dt="2020-12-09T20:55:55.815" v="4957" actId="26606"/>
          <ac:spMkLst>
            <pc:docMk/>
            <pc:sldMk cId="143646665" sldId="564"/>
            <ac:spMk id="4" creationId="{17E13231-0001-4A9F-94E6-7AB96E2EDFFD}"/>
          </ac:spMkLst>
        </pc:spChg>
        <pc:spChg chg="add">
          <ac:chgData name="McDonie, Andrew (DESE)" userId="347349c9-bbf5-47de-b812-820e429bdcb2" providerId="ADAL" clId="{DCBF4D6E-7228-4A52-9712-BB9F09351326}" dt="2020-12-09T20:55:55.815" v="4957" actId="26606"/>
          <ac:spMkLst>
            <pc:docMk/>
            <pc:sldMk cId="143646665" sldId="564"/>
            <ac:spMk id="11" creationId="{A3363022-C969-41E9-8EB2-E4C94908C1FA}"/>
          </ac:spMkLst>
        </pc:spChg>
        <pc:spChg chg="add">
          <ac:chgData name="McDonie, Andrew (DESE)" userId="347349c9-bbf5-47de-b812-820e429bdcb2" providerId="ADAL" clId="{DCBF4D6E-7228-4A52-9712-BB9F09351326}" dt="2020-12-09T20:55:55.815" v="4957" actId="26606"/>
          <ac:spMkLst>
            <pc:docMk/>
            <pc:sldMk cId="143646665" sldId="564"/>
            <ac:spMk id="13" creationId="{8D1AD6B3-BE88-4CEB-BA17-790657CC4729}"/>
          </ac:spMkLst>
        </pc:spChg>
        <pc:grpChg chg="add">
          <ac:chgData name="McDonie, Andrew (DESE)" userId="347349c9-bbf5-47de-b812-820e429bdcb2" providerId="ADAL" clId="{DCBF4D6E-7228-4A52-9712-BB9F09351326}" dt="2020-12-09T20:55:55.815" v="4957" actId="26606"/>
          <ac:grpSpMkLst>
            <pc:docMk/>
            <pc:sldMk cId="143646665" sldId="564"/>
            <ac:grpSpMk id="15" creationId="{89D1390B-7E13-4B4F-9CB2-391063412E54}"/>
          </ac:grpSpMkLst>
        </pc:grpChg>
        <pc:picChg chg="add mod">
          <ac:chgData name="McDonie, Andrew (DESE)" userId="347349c9-bbf5-47de-b812-820e429bdcb2" providerId="ADAL" clId="{DCBF4D6E-7228-4A52-9712-BB9F09351326}" dt="2020-12-09T20:55:55.815" v="4957" actId="26606"/>
          <ac:picMkLst>
            <pc:docMk/>
            <pc:sldMk cId="143646665" sldId="564"/>
            <ac:picMk id="6" creationId="{1E95734F-3B4F-4D87-8D5A-D4FADAA40476}"/>
          </ac:picMkLst>
        </pc:picChg>
      </pc:sldChg>
      <pc:sldChg chg="addSp delSp modSp new mod setBg">
        <pc:chgData name="McDonie, Andrew (DESE)" userId="347349c9-bbf5-47de-b812-820e429bdcb2" providerId="ADAL" clId="{DCBF4D6E-7228-4A52-9712-BB9F09351326}" dt="2020-12-10T14:00:06.461" v="5870" actId="13926"/>
        <pc:sldMkLst>
          <pc:docMk/>
          <pc:sldMk cId="1181516702" sldId="565"/>
        </pc:sldMkLst>
        <pc:spChg chg="mod">
          <ac:chgData name="McDonie, Andrew (DESE)" userId="347349c9-bbf5-47de-b812-820e429bdcb2" providerId="ADAL" clId="{DCBF4D6E-7228-4A52-9712-BB9F09351326}" dt="2020-12-09T22:04:55.094" v="5761" actId="26606"/>
          <ac:spMkLst>
            <pc:docMk/>
            <pc:sldMk cId="1181516702" sldId="565"/>
            <ac:spMk id="2" creationId="{90030864-DD72-461E-8C25-5E51B1758D3F}"/>
          </ac:spMkLst>
        </pc:spChg>
        <pc:spChg chg="add del mod">
          <ac:chgData name="McDonie, Andrew (DESE)" userId="347349c9-bbf5-47de-b812-820e429bdcb2" providerId="ADAL" clId="{DCBF4D6E-7228-4A52-9712-BB9F09351326}" dt="2020-12-09T21:19:15.320" v="5247" actId="26606"/>
          <ac:spMkLst>
            <pc:docMk/>
            <pc:sldMk cId="1181516702" sldId="565"/>
            <ac:spMk id="3" creationId="{B72C4B65-7F15-4A34-954B-F407EA9053F4}"/>
          </ac:spMkLst>
        </pc:spChg>
        <pc:spChg chg="mod">
          <ac:chgData name="McDonie, Andrew (DESE)" userId="347349c9-bbf5-47de-b812-820e429bdcb2" providerId="ADAL" clId="{DCBF4D6E-7228-4A52-9712-BB9F09351326}" dt="2020-12-09T22:04:55.094" v="5761" actId="26606"/>
          <ac:spMkLst>
            <pc:docMk/>
            <pc:sldMk cId="1181516702" sldId="565"/>
            <ac:spMk id="4" creationId="{15770141-E0D3-44AA-9CAD-833036A5345D}"/>
          </ac:spMkLst>
        </pc:spChg>
        <pc:spChg chg="add del">
          <ac:chgData name="McDonie, Andrew (DESE)" userId="347349c9-bbf5-47de-b812-820e429bdcb2" providerId="ADAL" clId="{DCBF4D6E-7228-4A52-9712-BB9F09351326}" dt="2020-12-09T22:04:55.094" v="5761" actId="26606"/>
          <ac:spMkLst>
            <pc:docMk/>
            <pc:sldMk cId="1181516702" sldId="565"/>
            <ac:spMk id="9" creationId="{081EA652-8C6A-4E69-BEB9-170809474553}"/>
          </ac:spMkLst>
        </pc:spChg>
        <pc:spChg chg="add del">
          <ac:chgData name="McDonie, Andrew (DESE)" userId="347349c9-bbf5-47de-b812-820e429bdcb2" providerId="ADAL" clId="{DCBF4D6E-7228-4A52-9712-BB9F09351326}" dt="2020-12-09T21:18:24.393" v="5242" actId="26606"/>
          <ac:spMkLst>
            <pc:docMk/>
            <pc:sldMk cId="1181516702" sldId="565"/>
            <ac:spMk id="10" creationId="{42285737-90EE-47DC-AC80-8AE156B11969}"/>
          </ac:spMkLst>
        </pc:spChg>
        <pc:spChg chg="add del">
          <ac:chgData name="McDonie, Andrew (DESE)" userId="347349c9-bbf5-47de-b812-820e429bdcb2" providerId="ADAL" clId="{DCBF4D6E-7228-4A52-9712-BB9F09351326}" dt="2020-12-09T22:04:55.094" v="5761" actId="26606"/>
          <ac:spMkLst>
            <pc:docMk/>
            <pc:sldMk cId="1181516702" sldId="565"/>
            <ac:spMk id="11" creationId="{5298780A-33B9-4EA2-8F67-DE68AD62841B}"/>
          </ac:spMkLst>
        </pc:spChg>
        <pc:spChg chg="add del">
          <ac:chgData name="McDonie, Andrew (DESE)" userId="347349c9-bbf5-47de-b812-820e429bdcb2" providerId="ADAL" clId="{DCBF4D6E-7228-4A52-9712-BB9F09351326}" dt="2020-12-09T22:04:55.094" v="5761" actId="26606"/>
          <ac:spMkLst>
            <pc:docMk/>
            <pc:sldMk cId="1181516702" sldId="565"/>
            <ac:spMk id="13" creationId="{7F488E8B-4E1E-4402-8935-D4E6C02615C7}"/>
          </ac:spMkLst>
        </pc:spChg>
        <pc:spChg chg="add del">
          <ac:chgData name="McDonie, Andrew (DESE)" userId="347349c9-bbf5-47de-b812-820e429bdcb2" providerId="ADAL" clId="{DCBF4D6E-7228-4A52-9712-BB9F09351326}" dt="2020-12-09T21:18:27.558" v="5244" actId="26606"/>
          <ac:spMkLst>
            <pc:docMk/>
            <pc:sldMk cId="1181516702" sldId="565"/>
            <ac:spMk id="20" creationId="{68575C10-8187-4AC4-AD72-C754EAFD2867}"/>
          </ac:spMkLst>
        </pc:spChg>
        <pc:spChg chg="add del">
          <ac:chgData name="McDonie, Andrew (DESE)" userId="347349c9-bbf5-47de-b812-820e429bdcb2" providerId="ADAL" clId="{DCBF4D6E-7228-4A52-9712-BB9F09351326}" dt="2020-12-09T21:19:15.306" v="5246" actId="26606"/>
          <ac:spMkLst>
            <pc:docMk/>
            <pc:sldMk cId="1181516702" sldId="565"/>
            <ac:spMk id="24" creationId="{42285737-90EE-47DC-AC80-8AE156B11969}"/>
          </ac:spMkLst>
        </pc:spChg>
        <pc:spChg chg="add mod">
          <ac:chgData name="McDonie, Andrew (DESE)" userId="347349c9-bbf5-47de-b812-820e429bdcb2" providerId="ADAL" clId="{DCBF4D6E-7228-4A52-9712-BB9F09351326}" dt="2020-12-10T14:00:06.461" v="5870" actId="13926"/>
          <ac:spMkLst>
            <pc:docMk/>
            <pc:sldMk cId="1181516702" sldId="565"/>
            <ac:spMk id="28" creationId="{B72C4B65-7F15-4A34-954B-F407EA9053F4}"/>
          </ac:spMkLst>
        </pc:spChg>
        <pc:spChg chg="add del">
          <ac:chgData name="McDonie, Andrew (DESE)" userId="347349c9-bbf5-47de-b812-820e429bdcb2" providerId="ADAL" clId="{DCBF4D6E-7228-4A52-9712-BB9F09351326}" dt="2020-12-09T22:04:55.072" v="5760" actId="26606"/>
          <ac:spMkLst>
            <pc:docMk/>
            <pc:sldMk cId="1181516702" sldId="565"/>
            <ac:spMk id="35" creationId="{AFA67CD3-AB4E-4A7A-BEB8-53C445D8C44E}"/>
          </ac:spMkLst>
        </pc:spChg>
        <pc:spChg chg="add del">
          <ac:chgData name="McDonie, Andrew (DESE)" userId="347349c9-bbf5-47de-b812-820e429bdcb2" providerId="ADAL" clId="{DCBF4D6E-7228-4A52-9712-BB9F09351326}" dt="2020-12-09T22:04:55.072" v="5760" actId="26606"/>
          <ac:spMkLst>
            <pc:docMk/>
            <pc:sldMk cId="1181516702" sldId="565"/>
            <ac:spMk id="39" creationId="{339C8D78-A644-462F-B674-F440635E5353}"/>
          </ac:spMkLst>
        </pc:spChg>
        <pc:spChg chg="add">
          <ac:chgData name="McDonie, Andrew (DESE)" userId="347349c9-bbf5-47de-b812-820e429bdcb2" providerId="ADAL" clId="{DCBF4D6E-7228-4A52-9712-BB9F09351326}" dt="2020-12-09T22:04:55.094" v="5761" actId="26606"/>
          <ac:spMkLst>
            <pc:docMk/>
            <pc:sldMk cId="1181516702" sldId="565"/>
            <ac:spMk id="44" creationId="{EDDBB197-D710-4A4F-A9CA-FD2177498BE8}"/>
          </ac:spMkLst>
        </pc:spChg>
        <pc:spChg chg="add">
          <ac:chgData name="McDonie, Andrew (DESE)" userId="347349c9-bbf5-47de-b812-820e429bdcb2" providerId="ADAL" clId="{DCBF4D6E-7228-4A52-9712-BB9F09351326}" dt="2020-12-09T22:04:55.094" v="5761" actId="26606"/>
          <ac:spMkLst>
            <pc:docMk/>
            <pc:sldMk cId="1181516702" sldId="565"/>
            <ac:spMk id="45" creationId="{975D1CFA-2CDB-4B64-BD9F-85744E8DA12F}"/>
          </ac:spMkLst>
        </pc:spChg>
        <pc:grpChg chg="add del">
          <ac:chgData name="McDonie, Andrew (DESE)" userId="347349c9-bbf5-47de-b812-820e429bdcb2" providerId="ADAL" clId="{DCBF4D6E-7228-4A52-9712-BB9F09351326}" dt="2020-12-09T21:18:24.393" v="5242" actId="26606"/>
          <ac:grpSpMkLst>
            <pc:docMk/>
            <pc:sldMk cId="1181516702" sldId="565"/>
            <ac:grpSpMk id="12" creationId="{B57BDC17-F1B3-455F-BBF1-680AA1F25C06}"/>
          </ac:grpSpMkLst>
        </pc:grpChg>
        <pc:grpChg chg="add del">
          <ac:chgData name="McDonie, Andrew (DESE)" userId="347349c9-bbf5-47de-b812-820e429bdcb2" providerId="ADAL" clId="{DCBF4D6E-7228-4A52-9712-BB9F09351326}" dt="2020-12-09T21:19:15.306" v="5246" actId="26606"/>
          <ac:grpSpMkLst>
            <pc:docMk/>
            <pc:sldMk cId="1181516702" sldId="565"/>
            <ac:grpSpMk id="25" creationId="{B57BDC17-F1B3-455F-BBF1-680AA1F25C06}"/>
          </ac:grpSpMkLst>
        </pc:grpChg>
        <pc:grpChg chg="add">
          <ac:chgData name="McDonie, Andrew (DESE)" userId="347349c9-bbf5-47de-b812-820e429bdcb2" providerId="ADAL" clId="{DCBF4D6E-7228-4A52-9712-BB9F09351326}" dt="2020-12-09T22:04:55.094" v="5761" actId="26606"/>
          <ac:grpSpMkLst>
            <pc:docMk/>
            <pc:sldMk cId="1181516702" sldId="565"/>
            <ac:grpSpMk id="46" creationId="{25EE5136-01F1-466C-962D-BA9B4C6757AA}"/>
          </ac:grpSpMkLst>
        </pc:grpChg>
        <pc:graphicFrameChg chg="add del">
          <ac:chgData name="McDonie, Andrew (DESE)" userId="347349c9-bbf5-47de-b812-820e429bdcb2" providerId="ADAL" clId="{DCBF4D6E-7228-4A52-9712-BB9F09351326}" dt="2020-12-09T21:18:24.393" v="5242" actId="26606"/>
          <ac:graphicFrameMkLst>
            <pc:docMk/>
            <pc:sldMk cId="1181516702" sldId="565"/>
            <ac:graphicFrameMk id="6" creationId="{B612BA9D-F05F-484B-BD23-E20BA17C25AF}"/>
          </ac:graphicFrameMkLst>
        </pc:graphicFrameChg>
        <pc:graphicFrameChg chg="add del">
          <ac:chgData name="McDonie, Andrew (DESE)" userId="347349c9-bbf5-47de-b812-820e429bdcb2" providerId="ADAL" clId="{DCBF4D6E-7228-4A52-9712-BB9F09351326}" dt="2020-12-09T21:18:27.558" v="5244" actId="26606"/>
          <ac:graphicFrameMkLst>
            <pc:docMk/>
            <pc:sldMk cId="1181516702" sldId="565"/>
            <ac:graphicFrameMk id="22" creationId="{FAF37EA4-4B7E-49CD-AF34-7446E43AC168}"/>
          </ac:graphicFrameMkLst>
        </pc:graphicFrameChg>
        <pc:graphicFrameChg chg="add del">
          <ac:chgData name="McDonie, Andrew (DESE)" userId="347349c9-bbf5-47de-b812-820e429bdcb2" providerId="ADAL" clId="{DCBF4D6E-7228-4A52-9712-BB9F09351326}" dt="2020-12-09T21:19:15.306" v="5246" actId="26606"/>
          <ac:graphicFrameMkLst>
            <pc:docMk/>
            <pc:sldMk cId="1181516702" sldId="565"/>
            <ac:graphicFrameMk id="26" creationId="{237DF7FD-2632-4E57-BB17-71F7628B47B7}"/>
          </ac:graphicFrameMkLst>
        </pc:graphicFrameChg>
        <pc:picChg chg="add del">
          <ac:chgData name="McDonie, Andrew (DESE)" userId="347349c9-bbf5-47de-b812-820e429bdcb2" providerId="ADAL" clId="{DCBF4D6E-7228-4A52-9712-BB9F09351326}" dt="2020-12-09T22:04:55.072" v="5760" actId="26606"/>
          <ac:picMkLst>
            <pc:docMk/>
            <pc:sldMk cId="1181516702" sldId="565"/>
            <ac:picMk id="32" creationId="{3C754C88-5272-4551-8724-68AD3DF59DB7}"/>
          </ac:picMkLst>
        </pc:picChg>
        <pc:picChg chg="add del">
          <ac:chgData name="McDonie, Andrew (DESE)" userId="347349c9-bbf5-47de-b812-820e429bdcb2" providerId="ADAL" clId="{DCBF4D6E-7228-4A52-9712-BB9F09351326}" dt="2020-12-09T22:04:55.072" v="5760" actId="26606"/>
          <ac:picMkLst>
            <pc:docMk/>
            <pc:sldMk cId="1181516702" sldId="565"/>
            <ac:picMk id="37" creationId="{07CF545F-9C2E-4446-97CD-AD92990C2B68}"/>
          </ac:picMkLst>
        </pc:picChg>
        <pc:picChg chg="add">
          <ac:chgData name="McDonie, Andrew (DESE)" userId="347349c9-bbf5-47de-b812-820e429bdcb2" providerId="ADAL" clId="{DCBF4D6E-7228-4A52-9712-BB9F09351326}" dt="2020-12-09T22:04:55.094" v="5761" actId="26606"/>
          <ac:picMkLst>
            <pc:docMk/>
            <pc:sldMk cId="1181516702" sldId="565"/>
            <ac:picMk id="47" creationId="{AB76E18B-9AAD-43F8-A589-19E13AD00F6F}"/>
          </ac:picMkLst>
        </pc:picChg>
        <pc:cxnChg chg="add del">
          <ac:chgData name="McDonie, Andrew (DESE)" userId="347349c9-bbf5-47de-b812-820e429bdcb2" providerId="ADAL" clId="{DCBF4D6E-7228-4A52-9712-BB9F09351326}" dt="2020-12-09T22:04:55.094" v="5761" actId="26606"/>
          <ac:cxnSpMkLst>
            <pc:docMk/>
            <pc:sldMk cId="1181516702" sldId="565"/>
            <ac:cxnSpMk id="15" creationId="{23AAC9B5-8015-485C-ACF9-A750390E9A56}"/>
          </ac:cxnSpMkLst>
        </pc:cxnChg>
        <pc:cxnChg chg="add del">
          <ac:chgData name="McDonie, Andrew (DESE)" userId="347349c9-bbf5-47de-b812-820e429bdcb2" providerId="ADAL" clId="{DCBF4D6E-7228-4A52-9712-BB9F09351326}" dt="2020-12-09T21:18:27.558" v="5244" actId="26606"/>
          <ac:cxnSpMkLst>
            <pc:docMk/>
            <pc:sldMk cId="1181516702" sldId="565"/>
            <ac:cxnSpMk id="21" creationId="{74E776C9-ED67-41B7-B3A3-4DF76EF3ACEE}"/>
          </ac:cxnSpMkLst>
        </pc:cxnChg>
      </pc:sldChg>
      <pc:sldChg chg="new del">
        <pc:chgData name="McDonie, Andrew (DESE)" userId="347349c9-bbf5-47de-b812-820e429bdcb2" providerId="ADAL" clId="{DCBF4D6E-7228-4A52-9712-BB9F09351326}" dt="2020-12-09T16:41:03.517" v="3393" actId="680"/>
        <pc:sldMkLst>
          <pc:docMk/>
          <pc:sldMk cId="3251832086" sldId="565"/>
        </pc:sldMkLst>
      </pc:sldChg>
      <pc:sldChg chg="addSp delSp modSp new mod setBg">
        <pc:chgData name="McDonie, Andrew (DESE)" userId="347349c9-bbf5-47de-b812-820e429bdcb2" providerId="ADAL" clId="{DCBF4D6E-7228-4A52-9712-BB9F09351326}" dt="2020-12-09T21:26:37.183" v="5644"/>
        <pc:sldMkLst>
          <pc:docMk/>
          <pc:sldMk cId="2332308497" sldId="566"/>
        </pc:sldMkLst>
        <pc:spChg chg="mod">
          <ac:chgData name="McDonie, Andrew (DESE)" userId="347349c9-bbf5-47de-b812-820e429bdcb2" providerId="ADAL" clId="{DCBF4D6E-7228-4A52-9712-BB9F09351326}" dt="2020-12-09T21:23:15.329" v="5638" actId="207"/>
          <ac:spMkLst>
            <pc:docMk/>
            <pc:sldMk cId="2332308497" sldId="566"/>
            <ac:spMk id="2" creationId="{B3702EDB-EED4-4645-82DC-91155E9F1C29}"/>
          </ac:spMkLst>
        </pc:spChg>
        <pc:spChg chg="del mod">
          <ac:chgData name="McDonie, Andrew (DESE)" userId="347349c9-bbf5-47de-b812-820e429bdcb2" providerId="ADAL" clId="{DCBF4D6E-7228-4A52-9712-BB9F09351326}" dt="2020-12-09T21:23:07.729" v="5637" actId="26606"/>
          <ac:spMkLst>
            <pc:docMk/>
            <pc:sldMk cId="2332308497" sldId="566"/>
            <ac:spMk id="3" creationId="{42DF3E2D-6E3E-4C34-A205-706844E8FC7D}"/>
          </ac:spMkLst>
        </pc:spChg>
        <pc:spChg chg="mod">
          <ac:chgData name="McDonie, Andrew (DESE)" userId="347349c9-bbf5-47de-b812-820e429bdcb2" providerId="ADAL" clId="{DCBF4D6E-7228-4A52-9712-BB9F09351326}" dt="2020-12-09T21:23:07.729" v="5637" actId="26606"/>
          <ac:spMkLst>
            <pc:docMk/>
            <pc:sldMk cId="2332308497" sldId="566"/>
            <ac:spMk id="4" creationId="{2F419450-3137-49C6-A810-A443BEBD6F63}"/>
          </ac:spMkLst>
        </pc:spChg>
        <pc:spChg chg="add">
          <ac:chgData name="McDonie, Andrew (DESE)" userId="347349c9-bbf5-47de-b812-820e429bdcb2" providerId="ADAL" clId="{DCBF4D6E-7228-4A52-9712-BB9F09351326}" dt="2020-12-09T21:23:07.729" v="5637" actId="26606"/>
          <ac:spMkLst>
            <pc:docMk/>
            <pc:sldMk cId="2332308497" sldId="566"/>
            <ac:spMk id="10" creationId="{7301F447-EEF7-48F5-AF73-7566EE7F64AD}"/>
          </ac:spMkLst>
        </pc:spChg>
        <pc:spChg chg="add">
          <ac:chgData name="McDonie, Andrew (DESE)" userId="347349c9-bbf5-47de-b812-820e429bdcb2" providerId="ADAL" clId="{DCBF4D6E-7228-4A52-9712-BB9F09351326}" dt="2020-12-09T21:23:07.729" v="5637" actId="26606"/>
          <ac:spMkLst>
            <pc:docMk/>
            <pc:sldMk cId="2332308497" sldId="566"/>
            <ac:spMk id="12" creationId="{F7117410-A2A4-4085-9ADC-46744551DBDE}"/>
          </ac:spMkLst>
        </pc:spChg>
        <pc:spChg chg="add">
          <ac:chgData name="McDonie, Andrew (DESE)" userId="347349c9-bbf5-47de-b812-820e429bdcb2" providerId="ADAL" clId="{DCBF4D6E-7228-4A52-9712-BB9F09351326}" dt="2020-12-09T21:23:07.729" v="5637" actId="26606"/>
          <ac:spMkLst>
            <pc:docMk/>
            <pc:sldMk cId="2332308497" sldId="566"/>
            <ac:spMk id="14" creationId="{99F74EB5-E547-4FB4-95F5-BCC788F3C4A0}"/>
          </ac:spMkLst>
        </pc:spChg>
        <pc:graphicFrameChg chg="add mod">
          <ac:chgData name="McDonie, Andrew (DESE)" userId="347349c9-bbf5-47de-b812-820e429bdcb2" providerId="ADAL" clId="{DCBF4D6E-7228-4A52-9712-BB9F09351326}" dt="2020-12-09T21:26:37.183" v="5644"/>
          <ac:graphicFrameMkLst>
            <pc:docMk/>
            <pc:sldMk cId="2332308497" sldId="566"/>
            <ac:graphicFrameMk id="6" creationId="{5AD5836D-EE38-4FED-9CA9-A3096BB0EF80}"/>
          </ac:graphicFrameMkLst>
        </pc:graphicFrameChg>
      </pc:sldChg>
      <pc:sldChg chg="new del">
        <pc:chgData name="McDonie, Andrew (DESE)" userId="347349c9-bbf5-47de-b812-820e429bdcb2" providerId="ADAL" clId="{DCBF4D6E-7228-4A52-9712-BB9F09351326}" dt="2020-12-09T18:35:27.326" v="3796" actId="680"/>
        <pc:sldMkLst>
          <pc:docMk/>
          <pc:sldMk cId="1186371327" sldId="567"/>
        </pc:sldMkLst>
      </pc:sldChg>
      <pc:sldChg chg="addSp modSp new mod">
        <pc:chgData name="McDonie, Andrew (DESE)" userId="347349c9-bbf5-47de-b812-820e429bdcb2" providerId="ADAL" clId="{DCBF4D6E-7228-4A52-9712-BB9F09351326}" dt="2020-12-09T18:43:19.311" v="4247" actId="20577"/>
        <pc:sldMkLst>
          <pc:docMk/>
          <pc:sldMk cId="1616716593" sldId="567"/>
        </pc:sldMkLst>
        <pc:spChg chg="add mod">
          <ac:chgData name="McDonie, Andrew (DESE)" userId="347349c9-bbf5-47de-b812-820e429bdcb2" providerId="ADAL" clId="{DCBF4D6E-7228-4A52-9712-BB9F09351326}" dt="2020-12-09T18:40:38.897" v="3846" actId="20577"/>
          <ac:spMkLst>
            <pc:docMk/>
            <pc:sldMk cId="1616716593" sldId="567"/>
            <ac:spMk id="2" creationId="{F7BEDC88-3435-44CE-B34A-E44FA0FAE81E}"/>
          </ac:spMkLst>
        </pc:spChg>
        <pc:spChg chg="add mod">
          <ac:chgData name="McDonie, Andrew (DESE)" userId="347349c9-bbf5-47de-b812-820e429bdcb2" providerId="ADAL" clId="{DCBF4D6E-7228-4A52-9712-BB9F09351326}" dt="2020-12-09T18:40:48.364" v="3896" actId="20577"/>
          <ac:spMkLst>
            <pc:docMk/>
            <pc:sldMk cId="1616716593" sldId="567"/>
            <ac:spMk id="3" creationId="{346EADFC-55B7-44A0-8ED8-93CB1132034F}"/>
          </ac:spMkLst>
        </pc:spChg>
        <pc:spChg chg="add mod">
          <ac:chgData name="McDonie, Andrew (DESE)" userId="347349c9-bbf5-47de-b812-820e429bdcb2" providerId="ADAL" clId="{DCBF4D6E-7228-4A52-9712-BB9F09351326}" dt="2020-12-09T18:41:29.668" v="4097" actId="20577"/>
          <ac:spMkLst>
            <pc:docMk/>
            <pc:sldMk cId="1616716593" sldId="567"/>
            <ac:spMk id="4" creationId="{B91D29E4-B6E4-4B3D-8C68-E3E0763630EB}"/>
          </ac:spMkLst>
        </pc:spChg>
        <pc:spChg chg="add mod">
          <ac:chgData name="McDonie, Andrew (DESE)" userId="347349c9-bbf5-47de-b812-820e429bdcb2" providerId="ADAL" clId="{DCBF4D6E-7228-4A52-9712-BB9F09351326}" dt="2020-12-09T18:40:54.769" v="3926" actId="20577"/>
          <ac:spMkLst>
            <pc:docMk/>
            <pc:sldMk cId="1616716593" sldId="567"/>
            <ac:spMk id="5" creationId="{FA1828C7-0FD0-4260-975E-662411D6FC29}"/>
          </ac:spMkLst>
        </pc:spChg>
        <pc:spChg chg="add mod">
          <ac:chgData name="McDonie, Andrew (DESE)" userId="347349c9-bbf5-47de-b812-820e429bdcb2" providerId="ADAL" clId="{DCBF4D6E-7228-4A52-9712-BB9F09351326}" dt="2020-12-09T18:43:19.311" v="4247" actId="20577"/>
          <ac:spMkLst>
            <pc:docMk/>
            <pc:sldMk cId="1616716593" sldId="567"/>
            <ac:spMk id="6" creationId="{D4AD95AC-D9E3-495D-A638-08A8C3CDD6ED}"/>
          </ac:spMkLst>
        </pc:spChg>
      </pc:sldChg>
      <pc:sldChg chg="modSp add mod">
        <pc:chgData name="McDonie, Andrew (DESE)" userId="347349c9-bbf5-47de-b812-820e429bdcb2" providerId="ADAL" clId="{DCBF4D6E-7228-4A52-9712-BB9F09351326}" dt="2020-12-09T18:47:07.183" v="4358" actId="20577"/>
        <pc:sldMkLst>
          <pc:docMk/>
          <pc:sldMk cId="1421807891" sldId="568"/>
        </pc:sldMkLst>
        <pc:spChg chg="mod">
          <ac:chgData name="McDonie, Andrew (DESE)" userId="347349c9-bbf5-47de-b812-820e429bdcb2" providerId="ADAL" clId="{DCBF4D6E-7228-4A52-9712-BB9F09351326}" dt="2020-12-09T18:47:03.154" v="4348" actId="20577"/>
          <ac:spMkLst>
            <pc:docMk/>
            <pc:sldMk cId="1421807891" sldId="568"/>
            <ac:spMk id="2" creationId="{751686A1-1CA2-4DC8-9CEA-22C62506FE7D}"/>
          </ac:spMkLst>
        </pc:spChg>
        <pc:spChg chg="mod">
          <ac:chgData name="McDonie, Andrew (DESE)" userId="347349c9-bbf5-47de-b812-820e429bdcb2" providerId="ADAL" clId="{DCBF4D6E-7228-4A52-9712-BB9F09351326}" dt="2020-12-09T18:47:07.183" v="4358" actId="20577"/>
          <ac:spMkLst>
            <pc:docMk/>
            <pc:sldMk cId="1421807891" sldId="568"/>
            <ac:spMk id="3" creationId="{CD1339F8-8D02-41F1-BC13-8A7F7814425B}"/>
          </ac:spMkLst>
        </pc:spChg>
      </pc:sldChg>
      <pc:sldChg chg="delSp modSp new del">
        <pc:chgData name="McDonie, Andrew (DESE)" userId="347349c9-bbf5-47de-b812-820e429bdcb2" providerId="ADAL" clId="{DCBF4D6E-7228-4A52-9712-BB9F09351326}" dt="2020-12-09T18:44:56.475" v="4251" actId="47"/>
        <pc:sldMkLst>
          <pc:docMk/>
          <pc:sldMk cId="3470126185" sldId="568"/>
        </pc:sldMkLst>
        <pc:spChg chg="mod">
          <ac:chgData name="McDonie, Andrew (DESE)" userId="347349c9-bbf5-47de-b812-820e429bdcb2" providerId="ADAL" clId="{DCBF4D6E-7228-4A52-9712-BB9F09351326}" dt="2020-12-09T18:44:09.733" v="4249"/>
          <ac:spMkLst>
            <pc:docMk/>
            <pc:sldMk cId="3470126185" sldId="568"/>
            <ac:spMk id="2" creationId="{B8E80CC9-1E48-4C15-A003-A452EA51488C}"/>
          </ac:spMkLst>
        </pc:spChg>
        <pc:spChg chg="del">
          <ac:chgData name="McDonie, Andrew (DESE)" userId="347349c9-bbf5-47de-b812-820e429bdcb2" providerId="ADAL" clId="{DCBF4D6E-7228-4A52-9712-BB9F09351326}" dt="2020-12-09T18:44:09.733" v="4249"/>
          <ac:spMkLst>
            <pc:docMk/>
            <pc:sldMk cId="3470126185" sldId="568"/>
            <ac:spMk id="3" creationId="{F0C3A703-B2DF-4524-827D-F0EFDD623875}"/>
          </ac:spMkLst>
        </pc:spChg>
        <pc:spChg chg="del">
          <ac:chgData name="McDonie, Andrew (DESE)" userId="347349c9-bbf5-47de-b812-820e429bdcb2" providerId="ADAL" clId="{DCBF4D6E-7228-4A52-9712-BB9F09351326}" dt="2020-12-09T18:44:09.733" v="4249"/>
          <ac:spMkLst>
            <pc:docMk/>
            <pc:sldMk cId="3470126185" sldId="568"/>
            <ac:spMk id="4" creationId="{B907E020-D38B-4429-8096-C6835E615724}"/>
          </ac:spMkLst>
        </pc:spChg>
        <pc:spChg chg="del">
          <ac:chgData name="McDonie, Andrew (DESE)" userId="347349c9-bbf5-47de-b812-820e429bdcb2" providerId="ADAL" clId="{DCBF4D6E-7228-4A52-9712-BB9F09351326}" dt="2020-12-09T18:44:09.733" v="4249"/>
          <ac:spMkLst>
            <pc:docMk/>
            <pc:sldMk cId="3470126185" sldId="568"/>
            <ac:spMk id="5" creationId="{5E11E1F0-EAFD-4AF6-9C05-5B7E40B10E50}"/>
          </ac:spMkLst>
        </pc:spChg>
        <pc:spChg chg="del">
          <ac:chgData name="McDonie, Andrew (DESE)" userId="347349c9-bbf5-47de-b812-820e429bdcb2" providerId="ADAL" clId="{DCBF4D6E-7228-4A52-9712-BB9F09351326}" dt="2020-12-09T18:44:09.733" v="4249"/>
          <ac:spMkLst>
            <pc:docMk/>
            <pc:sldMk cId="3470126185" sldId="568"/>
            <ac:spMk id="6" creationId="{DEE67680-33B8-4264-B0C4-AB638668039A}"/>
          </ac:spMkLst>
        </pc:spChg>
        <pc:spChg chg="del">
          <ac:chgData name="McDonie, Andrew (DESE)" userId="347349c9-bbf5-47de-b812-820e429bdcb2" providerId="ADAL" clId="{DCBF4D6E-7228-4A52-9712-BB9F09351326}" dt="2020-12-09T18:44:09.733" v="4249"/>
          <ac:spMkLst>
            <pc:docMk/>
            <pc:sldMk cId="3470126185" sldId="568"/>
            <ac:spMk id="7" creationId="{68B39F71-A675-4372-9F9A-C5E98EF08C86}"/>
          </ac:spMkLst>
        </pc:spChg>
      </pc:sldChg>
      <pc:sldChg chg="addSp delSp modSp new mod setBg">
        <pc:chgData name="McDonie, Andrew (DESE)" userId="347349c9-bbf5-47de-b812-820e429bdcb2" providerId="ADAL" clId="{DCBF4D6E-7228-4A52-9712-BB9F09351326}" dt="2020-12-09T20:27:13.420" v="4904" actId="26606"/>
        <pc:sldMkLst>
          <pc:docMk/>
          <pc:sldMk cId="496639992" sldId="569"/>
        </pc:sldMkLst>
        <pc:spChg chg="mod">
          <ac:chgData name="McDonie, Andrew (DESE)" userId="347349c9-bbf5-47de-b812-820e429bdcb2" providerId="ADAL" clId="{DCBF4D6E-7228-4A52-9712-BB9F09351326}" dt="2020-12-09T20:27:13.420" v="4904" actId="26606"/>
          <ac:spMkLst>
            <pc:docMk/>
            <pc:sldMk cId="496639992" sldId="569"/>
            <ac:spMk id="2" creationId="{283A970A-42FF-4B74-AF05-32B3B12BF025}"/>
          </ac:spMkLst>
        </pc:spChg>
        <pc:spChg chg="del">
          <ac:chgData name="McDonie, Andrew (DESE)" userId="347349c9-bbf5-47de-b812-820e429bdcb2" providerId="ADAL" clId="{DCBF4D6E-7228-4A52-9712-BB9F09351326}" dt="2020-12-09T20:20:35.429" v="4362"/>
          <ac:spMkLst>
            <pc:docMk/>
            <pc:sldMk cId="496639992" sldId="569"/>
            <ac:spMk id="3" creationId="{21EF107F-5C7F-4DFB-9371-903415FCCCE6}"/>
          </ac:spMkLst>
        </pc:spChg>
        <pc:spChg chg="del">
          <ac:chgData name="McDonie, Andrew (DESE)" userId="347349c9-bbf5-47de-b812-820e429bdcb2" providerId="ADAL" clId="{DCBF4D6E-7228-4A52-9712-BB9F09351326}" dt="2020-12-09T20:20:35.429" v="4362"/>
          <ac:spMkLst>
            <pc:docMk/>
            <pc:sldMk cId="496639992" sldId="569"/>
            <ac:spMk id="4" creationId="{3508D747-EB9E-4E9A-B5B5-A1FFDF20A8A0}"/>
          </ac:spMkLst>
        </pc:spChg>
        <pc:spChg chg="del">
          <ac:chgData name="McDonie, Andrew (DESE)" userId="347349c9-bbf5-47de-b812-820e429bdcb2" providerId="ADAL" clId="{DCBF4D6E-7228-4A52-9712-BB9F09351326}" dt="2020-12-09T20:20:35.429" v="4362"/>
          <ac:spMkLst>
            <pc:docMk/>
            <pc:sldMk cId="496639992" sldId="569"/>
            <ac:spMk id="5" creationId="{1206AF27-4A31-4EA5-8D38-75EABDF487E0}"/>
          </ac:spMkLst>
        </pc:spChg>
        <pc:spChg chg="del">
          <ac:chgData name="McDonie, Andrew (DESE)" userId="347349c9-bbf5-47de-b812-820e429bdcb2" providerId="ADAL" clId="{DCBF4D6E-7228-4A52-9712-BB9F09351326}" dt="2020-12-09T20:20:35.429" v="4362"/>
          <ac:spMkLst>
            <pc:docMk/>
            <pc:sldMk cId="496639992" sldId="569"/>
            <ac:spMk id="6" creationId="{5D48C303-807D-4343-9487-FFC4842DD22C}"/>
          </ac:spMkLst>
        </pc:spChg>
        <pc:spChg chg="del">
          <ac:chgData name="McDonie, Andrew (DESE)" userId="347349c9-bbf5-47de-b812-820e429bdcb2" providerId="ADAL" clId="{DCBF4D6E-7228-4A52-9712-BB9F09351326}" dt="2020-12-09T20:20:35.429" v="4362"/>
          <ac:spMkLst>
            <pc:docMk/>
            <pc:sldMk cId="496639992" sldId="569"/>
            <ac:spMk id="7" creationId="{43F553A3-0ABD-423B-BF37-A7881E6CB873}"/>
          </ac:spMkLst>
        </pc:spChg>
        <pc:spChg chg="add mod">
          <ac:chgData name="McDonie, Andrew (DESE)" userId="347349c9-bbf5-47de-b812-820e429bdcb2" providerId="ADAL" clId="{DCBF4D6E-7228-4A52-9712-BB9F09351326}" dt="2020-12-09T20:27:13.420" v="4904" actId="26606"/>
          <ac:spMkLst>
            <pc:docMk/>
            <pc:sldMk cId="496639992" sldId="569"/>
            <ac:spMk id="8" creationId="{5A7EE7DD-FEBF-4FCD-930C-62C08A79EFCA}"/>
          </ac:spMkLst>
        </pc:spChg>
        <pc:spChg chg="add mod">
          <ac:chgData name="McDonie, Andrew (DESE)" userId="347349c9-bbf5-47de-b812-820e429bdcb2" providerId="ADAL" clId="{DCBF4D6E-7228-4A52-9712-BB9F09351326}" dt="2020-12-09T20:27:13.420" v="4904" actId="26606"/>
          <ac:spMkLst>
            <pc:docMk/>
            <pc:sldMk cId="496639992" sldId="569"/>
            <ac:spMk id="9" creationId="{C91DB692-0FB7-44A7-BB6E-CE68D4B53203}"/>
          </ac:spMkLst>
        </pc:spChg>
        <pc:spChg chg="add">
          <ac:chgData name="McDonie, Andrew (DESE)" userId="347349c9-bbf5-47de-b812-820e429bdcb2" providerId="ADAL" clId="{DCBF4D6E-7228-4A52-9712-BB9F09351326}" dt="2020-12-09T20:27:13.420" v="4904" actId="26606"/>
          <ac:spMkLst>
            <pc:docMk/>
            <pc:sldMk cId="496639992" sldId="569"/>
            <ac:spMk id="11" creationId="{327D73B4-9F5C-4A64-A179-51B9500CB8B5}"/>
          </ac:spMkLst>
        </pc:spChg>
        <pc:spChg chg="add">
          <ac:chgData name="McDonie, Andrew (DESE)" userId="347349c9-bbf5-47de-b812-820e429bdcb2" providerId="ADAL" clId="{DCBF4D6E-7228-4A52-9712-BB9F09351326}" dt="2020-12-09T20:27:13.420" v="4904" actId="26606"/>
          <ac:spMkLst>
            <pc:docMk/>
            <pc:sldMk cId="496639992" sldId="569"/>
            <ac:spMk id="12" creationId="{C1F06963-6374-4B48-844F-071A9BAAAE02}"/>
          </ac:spMkLst>
        </pc:spChg>
        <pc:spChg chg="add">
          <ac:chgData name="McDonie, Andrew (DESE)" userId="347349c9-bbf5-47de-b812-820e429bdcb2" providerId="ADAL" clId="{DCBF4D6E-7228-4A52-9712-BB9F09351326}" dt="2020-12-09T20:27:13.420" v="4904" actId="26606"/>
          <ac:spMkLst>
            <pc:docMk/>
            <pc:sldMk cId="496639992" sldId="569"/>
            <ac:spMk id="13" creationId="{6CB927A4-E432-4310-9CD5-E89FF5063179}"/>
          </ac:spMkLst>
        </pc:spChg>
        <pc:spChg chg="add del">
          <ac:chgData name="McDonie, Andrew (DESE)" userId="347349c9-bbf5-47de-b812-820e429bdcb2" providerId="ADAL" clId="{DCBF4D6E-7228-4A52-9712-BB9F09351326}" dt="2020-12-09T20:27:01.863" v="4901" actId="26606"/>
          <ac:spMkLst>
            <pc:docMk/>
            <pc:sldMk cId="496639992" sldId="569"/>
            <ac:spMk id="14" creationId="{327D73B4-9F5C-4A64-A179-51B9500CB8B5}"/>
          </ac:spMkLst>
        </pc:spChg>
        <pc:spChg chg="add">
          <ac:chgData name="McDonie, Andrew (DESE)" userId="347349c9-bbf5-47de-b812-820e429bdcb2" providerId="ADAL" clId="{DCBF4D6E-7228-4A52-9712-BB9F09351326}" dt="2020-12-09T20:27:13.420" v="4904" actId="26606"/>
          <ac:spMkLst>
            <pc:docMk/>
            <pc:sldMk cId="496639992" sldId="569"/>
            <ac:spMk id="15" creationId="{1453BF6C-B012-48B7-B4E8-6D7AC7C27D02}"/>
          </ac:spMkLst>
        </pc:spChg>
        <pc:spChg chg="add del">
          <ac:chgData name="McDonie, Andrew (DESE)" userId="347349c9-bbf5-47de-b812-820e429bdcb2" providerId="ADAL" clId="{DCBF4D6E-7228-4A52-9712-BB9F09351326}" dt="2020-12-09T20:27:01.863" v="4901" actId="26606"/>
          <ac:spMkLst>
            <pc:docMk/>
            <pc:sldMk cId="496639992" sldId="569"/>
            <ac:spMk id="16" creationId="{C1F06963-6374-4B48-844F-071A9BAAAE02}"/>
          </ac:spMkLst>
        </pc:spChg>
        <pc:spChg chg="add">
          <ac:chgData name="McDonie, Andrew (DESE)" userId="347349c9-bbf5-47de-b812-820e429bdcb2" providerId="ADAL" clId="{DCBF4D6E-7228-4A52-9712-BB9F09351326}" dt="2020-12-09T20:27:13.420" v="4904" actId="26606"/>
          <ac:spMkLst>
            <pc:docMk/>
            <pc:sldMk cId="496639992" sldId="569"/>
            <ac:spMk id="17" creationId="{E3020543-B24B-4EC4-8FFC-8DD88EEA91A8}"/>
          </ac:spMkLst>
        </pc:spChg>
        <pc:spChg chg="add del">
          <ac:chgData name="McDonie, Andrew (DESE)" userId="347349c9-bbf5-47de-b812-820e429bdcb2" providerId="ADAL" clId="{DCBF4D6E-7228-4A52-9712-BB9F09351326}" dt="2020-12-09T20:27:01.863" v="4901" actId="26606"/>
          <ac:spMkLst>
            <pc:docMk/>
            <pc:sldMk cId="496639992" sldId="569"/>
            <ac:spMk id="18" creationId="{6CB927A4-E432-4310-9CD5-E89FF5063179}"/>
          </ac:spMkLst>
        </pc:spChg>
        <pc:spChg chg="add del">
          <ac:chgData name="McDonie, Andrew (DESE)" userId="347349c9-bbf5-47de-b812-820e429bdcb2" providerId="ADAL" clId="{DCBF4D6E-7228-4A52-9712-BB9F09351326}" dt="2020-12-09T20:27:01.863" v="4901" actId="26606"/>
          <ac:spMkLst>
            <pc:docMk/>
            <pc:sldMk cId="496639992" sldId="569"/>
            <ac:spMk id="20" creationId="{1453BF6C-B012-48B7-B4E8-6D7AC7C27D02}"/>
          </ac:spMkLst>
        </pc:spChg>
        <pc:spChg chg="add del">
          <ac:chgData name="McDonie, Andrew (DESE)" userId="347349c9-bbf5-47de-b812-820e429bdcb2" providerId="ADAL" clId="{DCBF4D6E-7228-4A52-9712-BB9F09351326}" dt="2020-12-09T20:27:01.863" v="4901" actId="26606"/>
          <ac:spMkLst>
            <pc:docMk/>
            <pc:sldMk cId="496639992" sldId="569"/>
            <ac:spMk id="22" creationId="{E3020543-B24B-4EC4-8FFC-8DD88EEA91A8}"/>
          </ac:spMkLst>
        </pc:spChg>
        <pc:spChg chg="add del">
          <ac:chgData name="McDonie, Andrew (DESE)" userId="347349c9-bbf5-47de-b812-820e429bdcb2" providerId="ADAL" clId="{DCBF4D6E-7228-4A52-9712-BB9F09351326}" dt="2020-12-09T20:27:06.119" v="4903" actId="26606"/>
          <ac:spMkLst>
            <pc:docMk/>
            <pc:sldMk cId="496639992" sldId="569"/>
            <ac:spMk id="26" creationId="{4BC99CB9-DDAD-44A2-8A1C-E3AF4E72DF5C}"/>
          </ac:spMkLst>
        </pc:spChg>
        <pc:spChg chg="add del">
          <ac:chgData name="McDonie, Andrew (DESE)" userId="347349c9-bbf5-47de-b812-820e429bdcb2" providerId="ADAL" clId="{DCBF4D6E-7228-4A52-9712-BB9F09351326}" dt="2020-12-09T20:27:06.119" v="4903" actId="26606"/>
          <ac:spMkLst>
            <pc:docMk/>
            <pc:sldMk cId="496639992" sldId="569"/>
            <ac:spMk id="27" creationId="{1561AEE4-4E38-4BAC-976D-E0DE523FC5D1}"/>
          </ac:spMkLst>
        </pc:spChg>
        <pc:grpChg chg="add del">
          <ac:chgData name="McDonie, Andrew (DESE)" userId="347349c9-bbf5-47de-b812-820e429bdcb2" providerId="ADAL" clId="{DCBF4D6E-7228-4A52-9712-BB9F09351326}" dt="2020-12-09T20:27:06.119" v="4903" actId="26606"/>
          <ac:grpSpMkLst>
            <pc:docMk/>
            <pc:sldMk cId="496639992" sldId="569"/>
            <ac:grpSpMk id="28" creationId="{F0BC676B-D19A-44DB-910A-0C0E6D433979}"/>
          </ac:grpSpMkLst>
        </pc:grpChg>
        <pc:cxnChg chg="add del">
          <ac:chgData name="McDonie, Andrew (DESE)" userId="347349c9-bbf5-47de-b812-820e429bdcb2" providerId="ADAL" clId="{DCBF4D6E-7228-4A52-9712-BB9F09351326}" dt="2020-12-09T20:27:01.863" v="4901" actId="26606"/>
          <ac:cxnSpMkLst>
            <pc:docMk/>
            <pc:sldMk cId="496639992" sldId="569"/>
            <ac:cxnSpMk id="24" creationId="{C49DA8F6-BCC1-4447-B54C-57856834B94B}"/>
          </ac:cxnSpMkLst>
        </pc:cxnChg>
        <pc:cxnChg chg="add">
          <ac:chgData name="McDonie, Andrew (DESE)" userId="347349c9-bbf5-47de-b812-820e429bdcb2" providerId="ADAL" clId="{DCBF4D6E-7228-4A52-9712-BB9F09351326}" dt="2020-12-09T20:27:13.420" v="4904" actId="26606"/>
          <ac:cxnSpMkLst>
            <pc:docMk/>
            <pc:sldMk cId="496639992" sldId="569"/>
            <ac:cxnSpMk id="32" creationId="{C49DA8F6-BCC1-4447-B54C-57856834B94B}"/>
          </ac:cxnSpMkLst>
        </pc:cxnChg>
      </pc:sldChg>
      <pc:sldChg chg="new del">
        <pc:chgData name="McDonie, Andrew (DESE)" userId="347349c9-bbf5-47de-b812-820e429bdcb2" providerId="ADAL" clId="{DCBF4D6E-7228-4A52-9712-BB9F09351326}" dt="2020-12-09T20:20:19.092" v="4360" actId="680"/>
        <pc:sldMkLst>
          <pc:docMk/>
          <pc:sldMk cId="2560824130" sldId="569"/>
        </pc:sldMkLst>
      </pc:sldChg>
      <pc:sldChg chg="modSp new del mod">
        <pc:chgData name="McDonie, Andrew (DESE)" userId="347349c9-bbf5-47de-b812-820e429bdcb2" providerId="ADAL" clId="{DCBF4D6E-7228-4A52-9712-BB9F09351326}" dt="2020-12-09T20:24:16.480" v="4704" actId="47"/>
        <pc:sldMkLst>
          <pc:docMk/>
          <pc:sldMk cId="1075765272" sldId="570"/>
        </pc:sldMkLst>
        <pc:spChg chg="mod">
          <ac:chgData name="McDonie, Andrew (DESE)" userId="347349c9-bbf5-47de-b812-820e429bdcb2" providerId="ADAL" clId="{DCBF4D6E-7228-4A52-9712-BB9F09351326}" dt="2020-12-09T20:23:00.988" v="4700" actId="20577"/>
          <ac:spMkLst>
            <pc:docMk/>
            <pc:sldMk cId="1075765272" sldId="570"/>
            <ac:spMk id="2" creationId="{822D3904-120D-41A3-A2C6-7641485FEF17}"/>
          </ac:spMkLst>
        </pc:spChg>
      </pc:sldChg>
      <pc:sldChg chg="addSp delSp modSp add mod setBg setClrOvrMap delDesignElem modNotesTx">
        <pc:chgData name="McDonie, Andrew (DESE)" userId="347349c9-bbf5-47de-b812-820e429bdcb2" providerId="ADAL" clId="{DCBF4D6E-7228-4A52-9712-BB9F09351326}" dt="2020-12-09T20:42:54.203" v="4951"/>
        <pc:sldMkLst>
          <pc:docMk/>
          <pc:sldMk cId="145664453" sldId="676"/>
        </pc:sldMkLst>
        <pc:spChg chg="mod">
          <ac:chgData name="McDonie, Andrew (DESE)" userId="347349c9-bbf5-47de-b812-820e429bdcb2" providerId="ADAL" clId="{DCBF4D6E-7228-4A52-9712-BB9F09351326}" dt="2020-12-09T20:41:41.270" v="4945" actId="20577"/>
          <ac:spMkLst>
            <pc:docMk/>
            <pc:sldMk cId="145664453" sldId="676"/>
            <ac:spMk id="2" creationId="{D0A560B0-4235-42A9-8034-BE1BC5D36188}"/>
          </ac:spMkLst>
        </pc:spChg>
        <pc:spChg chg="mod">
          <ac:chgData name="McDonie, Andrew (DESE)" userId="347349c9-bbf5-47de-b812-820e429bdcb2" providerId="ADAL" clId="{DCBF4D6E-7228-4A52-9712-BB9F09351326}" dt="2020-12-09T20:41:30.944" v="4943" actId="1076"/>
          <ac:spMkLst>
            <pc:docMk/>
            <pc:sldMk cId="145664453" sldId="676"/>
            <ac:spMk id="5" creationId="{4522D445-AE71-4CC2-8CB6-C66600B4CB51}"/>
          </ac:spMkLst>
        </pc:spChg>
        <pc:spChg chg="add">
          <ac:chgData name="McDonie, Andrew (DESE)" userId="347349c9-bbf5-47de-b812-820e429bdcb2" providerId="ADAL" clId="{DCBF4D6E-7228-4A52-9712-BB9F09351326}" dt="2020-12-09T20:41:20.844" v="4941" actId="26606"/>
          <ac:spMkLst>
            <pc:docMk/>
            <pc:sldMk cId="145664453" sldId="676"/>
            <ac:spMk id="10" creationId="{33CD251C-A887-4D2F-925B-FC097198538B}"/>
          </ac:spMkLst>
        </pc:spChg>
        <pc:spChg chg="add">
          <ac:chgData name="McDonie, Andrew (DESE)" userId="347349c9-bbf5-47de-b812-820e429bdcb2" providerId="ADAL" clId="{DCBF4D6E-7228-4A52-9712-BB9F09351326}" dt="2020-12-09T20:41:20.844" v="4941" actId="26606"/>
          <ac:spMkLst>
            <pc:docMk/>
            <pc:sldMk cId="145664453" sldId="676"/>
            <ac:spMk id="11" creationId="{3B2069EE-A08E-44F0-B3F9-3CF8CC2DCAD5}"/>
          </ac:spMkLst>
        </pc:spChg>
        <pc:spChg chg="add del">
          <ac:chgData name="McDonie, Andrew (DESE)" userId="347349c9-bbf5-47de-b812-820e429bdcb2" providerId="ADAL" clId="{DCBF4D6E-7228-4A52-9712-BB9F09351326}" dt="2020-12-09T20:40:51.201" v="4940" actId="26606"/>
          <ac:spMkLst>
            <pc:docMk/>
            <pc:sldMk cId="145664453" sldId="676"/>
            <ac:spMk id="13" creationId="{A86541C6-61B1-4DAA-B57A-EAF3F24F0491}"/>
          </ac:spMkLst>
        </pc:spChg>
        <pc:spChg chg="add del">
          <ac:chgData name="McDonie, Andrew (DESE)" userId="347349c9-bbf5-47de-b812-820e429bdcb2" providerId="ADAL" clId="{DCBF4D6E-7228-4A52-9712-BB9F09351326}" dt="2020-12-09T20:40:51.201" v="4940" actId="26606"/>
          <ac:spMkLst>
            <pc:docMk/>
            <pc:sldMk cId="145664453" sldId="676"/>
            <ac:spMk id="15" creationId="{71750011-2006-46BB-AFDE-C6E461752333}"/>
          </ac:spMkLst>
        </pc:spChg>
        <pc:spChg chg="del">
          <ac:chgData name="McDonie, Andrew (DESE)" userId="347349c9-bbf5-47de-b812-820e429bdcb2" providerId="ADAL" clId="{DCBF4D6E-7228-4A52-9712-BB9F09351326}" dt="2020-12-09T20:24:13.108" v="4702"/>
          <ac:spMkLst>
            <pc:docMk/>
            <pc:sldMk cId="145664453" sldId="676"/>
            <ac:spMk id="71" creationId="{C62225A2-D3F0-45D1-9C47-B10375316553}"/>
          </ac:spMkLst>
        </pc:spChg>
        <pc:spChg chg="del">
          <ac:chgData name="McDonie, Andrew (DESE)" userId="347349c9-bbf5-47de-b812-820e429bdcb2" providerId="ADAL" clId="{DCBF4D6E-7228-4A52-9712-BB9F09351326}" dt="2020-12-09T20:24:13.108" v="4702"/>
          <ac:spMkLst>
            <pc:docMk/>
            <pc:sldMk cId="145664453" sldId="676"/>
            <ac:spMk id="73" creationId="{1B9FBFA8-6AF4-4091-9C8B-DEC6D89338F0}"/>
          </ac:spMkLst>
        </pc:spChg>
        <pc:grpChg chg="add">
          <ac:chgData name="McDonie, Andrew (DESE)" userId="347349c9-bbf5-47de-b812-820e429bdcb2" providerId="ADAL" clId="{DCBF4D6E-7228-4A52-9712-BB9F09351326}" dt="2020-12-09T20:41:20.844" v="4941" actId="26606"/>
          <ac:grpSpMkLst>
            <pc:docMk/>
            <pc:sldMk cId="145664453" sldId="676"/>
            <ac:grpSpMk id="17" creationId="{9C6E8597-0CCE-4A8A-9326-AA52691A1C81}"/>
          </ac:grpSpMkLst>
        </pc:grpChg>
        <pc:picChg chg="add mod ord">
          <ac:chgData name="McDonie, Andrew (DESE)" userId="347349c9-bbf5-47de-b812-820e429bdcb2" providerId="ADAL" clId="{DCBF4D6E-7228-4A52-9712-BB9F09351326}" dt="2020-12-09T20:41:51.832" v="4947" actId="1076"/>
          <ac:picMkLst>
            <pc:docMk/>
            <pc:sldMk cId="145664453" sldId="676"/>
            <ac:picMk id="3" creationId="{5F509DD0-C79C-4FEF-B202-0F5164FC861A}"/>
          </ac:picMkLst>
        </pc:picChg>
        <pc:picChg chg="del">
          <ac:chgData name="McDonie, Andrew (DESE)" userId="347349c9-bbf5-47de-b812-820e429bdcb2" providerId="ADAL" clId="{DCBF4D6E-7228-4A52-9712-BB9F09351326}" dt="2020-12-09T20:35:49.928" v="4906" actId="478"/>
          <ac:picMkLst>
            <pc:docMk/>
            <pc:sldMk cId="145664453" sldId="676"/>
            <ac:picMk id="6" creationId="{B79601AC-95B4-4FAB-BB2D-F37120835F9C}"/>
          </ac:picMkLst>
        </pc:picChg>
        <pc:picChg chg="add mod ord">
          <ac:chgData name="McDonie, Andrew (DESE)" userId="347349c9-bbf5-47de-b812-820e429bdcb2" providerId="ADAL" clId="{DCBF4D6E-7228-4A52-9712-BB9F09351326}" dt="2020-12-09T20:41:54.114" v="4948" actId="1076"/>
          <ac:picMkLst>
            <pc:docMk/>
            <pc:sldMk cId="145664453" sldId="676"/>
            <ac:picMk id="8" creationId="{43FF5CAA-7E04-4240-9B6B-36F73D6C6C73}"/>
          </ac:picMkLst>
        </pc:picChg>
        <pc:picChg chg="del mod">
          <ac:chgData name="McDonie, Andrew (DESE)" userId="347349c9-bbf5-47de-b812-820e429bdcb2" providerId="ADAL" clId="{DCBF4D6E-7228-4A52-9712-BB9F09351326}" dt="2020-12-09T20:37:14.642" v="4913" actId="478"/>
          <ac:picMkLst>
            <pc:docMk/>
            <pc:sldMk cId="145664453" sldId="676"/>
            <ac:picMk id="1026" creationId="{8C1173FD-7D11-48DF-9448-80426ACB48B6}"/>
          </ac:picMkLst>
        </pc:picChg>
        <pc:cxnChg chg="add del mod">
          <ac:chgData name="McDonie, Andrew (DESE)" userId="347349c9-bbf5-47de-b812-820e429bdcb2" providerId="ADAL" clId="{DCBF4D6E-7228-4A52-9712-BB9F09351326}" dt="2020-12-09T20:39:44.042" v="4934" actId="21"/>
          <ac:cxnSpMkLst>
            <pc:docMk/>
            <pc:sldMk cId="145664453" sldId="676"/>
            <ac:cxnSpMk id="7" creationId="{2B01B9F0-DD4B-4930-B454-44652115749A}"/>
          </ac:cxnSpMkLst>
        </pc:cxnChg>
        <pc:cxnChg chg="add mod">
          <ac:chgData name="McDonie, Andrew (DESE)" userId="347349c9-bbf5-47de-b812-820e429bdcb2" providerId="ADAL" clId="{DCBF4D6E-7228-4A52-9712-BB9F09351326}" dt="2020-12-09T20:42:01.942" v="4950" actId="1076"/>
          <ac:cxnSpMkLst>
            <pc:docMk/>
            <pc:sldMk cId="145664453" sldId="676"/>
            <ac:cxnSpMk id="20" creationId="{696392DA-B499-49FE-B265-A48961551D3B}"/>
          </ac:cxnSpMkLst>
        </pc:cxnChg>
      </pc:sldChg>
      <pc:sldChg chg="add del">
        <pc:chgData name="McDonie, Andrew (DESE)" userId="347349c9-bbf5-47de-b812-820e429bdcb2" providerId="ADAL" clId="{DCBF4D6E-7228-4A52-9712-BB9F09351326}" dt="2020-12-09T21:47:57.052" v="5657" actId="47"/>
        <pc:sldMkLst>
          <pc:docMk/>
          <pc:sldMk cId="41805111" sldId="677"/>
        </pc:sldMkLst>
      </pc:sldChg>
      <pc:sldChg chg="add del">
        <pc:chgData name="McDonie, Andrew (DESE)" userId="347349c9-bbf5-47de-b812-820e429bdcb2" providerId="ADAL" clId="{DCBF4D6E-7228-4A52-9712-BB9F09351326}" dt="2020-12-09T21:49:51.724" v="5659" actId="47"/>
        <pc:sldMkLst>
          <pc:docMk/>
          <pc:sldMk cId="2868072337" sldId="678"/>
        </pc:sldMkLst>
      </pc:sldChg>
      <pc:sldChg chg="addSp delSp modSp add mod setBg modShow">
        <pc:chgData name="McDonie, Andrew (DESE)" userId="347349c9-bbf5-47de-b812-820e429bdcb2" providerId="ADAL" clId="{DCBF4D6E-7228-4A52-9712-BB9F09351326}" dt="2020-12-10T13:59:59.498" v="5869" actId="729"/>
        <pc:sldMkLst>
          <pc:docMk/>
          <pc:sldMk cId="3440508466" sldId="692"/>
        </pc:sldMkLst>
        <pc:spChg chg="mod">
          <ac:chgData name="McDonie, Andrew (DESE)" userId="347349c9-bbf5-47de-b812-820e429bdcb2" providerId="ADAL" clId="{DCBF4D6E-7228-4A52-9712-BB9F09351326}" dt="2020-12-09T22:08:50.715" v="5826" actId="20577"/>
          <ac:spMkLst>
            <pc:docMk/>
            <pc:sldMk cId="3440508466" sldId="692"/>
            <ac:spMk id="2" creationId="{00000000-0000-0000-0000-000000000000}"/>
          </ac:spMkLst>
        </pc:spChg>
        <pc:spChg chg="mod">
          <ac:chgData name="McDonie, Andrew (DESE)" userId="347349c9-bbf5-47de-b812-820e429bdcb2" providerId="ADAL" clId="{DCBF4D6E-7228-4A52-9712-BB9F09351326}" dt="2020-12-09T22:08:42.480" v="5796" actId="20577"/>
          <ac:spMkLst>
            <pc:docMk/>
            <pc:sldMk cId="3440508466" sldId="692"/>
            <ac:spMk id="3" creationId="{00000000-0000-0000-0000-000000000000}"/>
          </ac:spMkLst>
        </pc:spChg>
        <pc:spChg chg="add">
          <ac:chgData name="McDonie, Andrew (DESE)" userId="347349c9-bbf5-47de-b812-820e429bdcb2" providerId="ADAL" clId="{DCBF4D6E-7228-4A52-9712-BB9F09351326}" dt="2020-12-09T22:08:19.114" v="5795" actId="26606"/>
          <ac:spMkLst>
            <pc:docMk/>
            <pc:sldMk cId="3440508466" sldId="692"/>
            <ac:spMk id="10" creationId="{EDDBB197-D710-4A4F-A9CA-FD2177498BE8}"/>
          </ac:spMkLst>
        </pc:spChg>
        <pc:spChg chg="add">
          <ac:chgData name="McDonie, Andrew (DESE)" userId="347349c9-bbf5-47de-b812-820e429bdcb2" providerId="ADAL" clId="{DCBF4D6E-7228-4A52-9712-BB9F09351326}" dt="2020-12-09T22:08:19.114" v="5795" actId="26606"/>
          <ac:spMkLst>
            <pc:docMk/>
            <pc:sldMk cId="3440508466" sldId="692"/>
            <ac:spMk id="12" creationId="{975D1CFA-2CDB-4B64-BD9F-85744E8DA12F}"/>
          </ac:spMkLst>
        </pc:spChg>
        <pc:grpChg chg="add">
          <ac:chgData name="McDonie, Andrew (DESE)" userId="347349c9-bbf5-47de-b812-820e429bdcb2" providerId="ADAL" clId="{DCBF4D6E-7228-4A52-9712-BB9F09351326}" dt="2020-12-09T22:08:19.114" v="5795" actId="26606"/>
          <ac:grpSpMkLst>
            <pc:docMk/>
            <pc:sldMk cId="3440508466" sldId="692"/>
            <ac:grpSpMk id="14" creationId="{25EE5136-01F1-466C-962D-BA9B4C6757AA}"/>
          </ac:grpSpMkLst>
        </pc:grpChg>
        <pc:picChg chg="add del">
          <ac:chgData name="McDonie, Andrew (DESE)" userId="347349c9-bbf5-47de-b812-820e429bdcb2" providerId="ADAL" clId="{DCBF4D6E-7228-4A52-9712-BB9F09351326}" dt="2020-12-09T22:09:38.827" v="5828" actId="478"/>
          <ac:picMkLst>
            <pc:docMk/>
            <pc:sldMk cId="3440508466" sldId="692"/>
            <ac:picMk id="7" creationId="{3184E1BF-894A-455B-8FC2-BF5CF1B72965}"/>
          </ac:picMkLst>
        </pc:picChg>
      </pc:sldChg>
      <pc:sldChg chg="addSp modSp new mod setBg">
        <pc:chgData name="McDonie, Andrew (DESE)" userId="347349c9-bbf5-47de-b812-820e429bdcb2" providerId="ADAL" clId="{DCBF4D6E-7228-4A52-9712-BB9F09351326}" dt="2020-12-11T14:19:13.132" v="5891" actId="26606"/>
        <pc:sldMkLst>
          <pc:docMk/>
          <pc:sldMk cId="3060739538" sldId="693"/>
        </pc:sldMkLst>
        <pc:spChg chg="add mod">
          <ac:chgData name="McDonie, Andrew (DESE)" userId="347349c9-bbf5-47de-b812-820e429bdcb2" providerId="ADAL" clId="{DCBF4D6E-7228-4A52-9712-BB9F09351326}" dt="2020-12-11T14:19:13.132" v="5891" actId="26606"/>
          <ac:spMkLst>
            <pc:docMk/>
            <pc:sldMk cId="3060739538" sldId="693"/>
            <ac:spMk id="2" creationId="{58CFD6DB-BD08-4B11-BD55-14D33F78D071}"/>
          </ac:spMkLst>
        </pc:spChg>
        <pc:spChg chg="add">
          <ac:chgData name="McDonie, Andrew (DESE)" userId="347349c9-bbf5-47de-b812-820e429bdcb2" providerId="ADAL" clId="{DCBF4D6E-7228-4A52-9712-BB9F09351326}" dt="2020-12-11T14:19:13.132" v="5891" actId="26606"/>
          <ac:spMkLst>
            <pc:docMk/>
            <pc:sldMk cId="3060739538" sldId="693"/>
            <ac:spMk id="7" creationId="{23962611-DFD5-4092-AAFD-559E3DFCE2C9}"/>
          </ac:spMkLst>
        </pc:spChg>
        <pc:picChg chg="add">
          <ac:chgData name="McDonie, Andrew (DESE)" userId="347349c9-bbf5-47de-b812-820e429bdcb2" providerId="ADAL" clId="{DCBF4D6E-7228-4A52-9712-BB9F09351326}" dt="2020-12-11T14:19:13.132" v="5891" actId="26606"/>
          <ac:picMkLst>
            <pc:docMk/>
            <pc:sldMk cId="3060739538" sldId="693"/>
            <ac:picMk id="9" creationId="{2270F1FA-0425-408F-9861-80BF5AFB276D}"/>
          </ac:picMkLst>
        </pc:picChg>
      </pc:sldChg>
    </pc:docChg>
  </pc:docChgLst>
  <pc:docChgLst>
    <pc:chgData name="Little, Allison (DHE)" userId="8cf123d3-3e43-4b1e-9fb6-bfada43f088e" providerId="ADAL" clId="{F9961B4A-D9B7-4010-81A2-81310454BEE3}"/>
    <pc:docChg chg="undo custSel addSld delSld modSld sldOrd modSection">
      <pc:chgData name="Little, Allison (DHE)" userId="8cf123d3-3e43-4b1e-9fb6-bfada43f088e" providerId="ADAL" clId="{F9961B4A-D9B7-4010-81A2-81310454BEE3}" dt="2020-12-07T18:44:52.492" v="7705" actId="6549"/>
      <pc:docMkLst>
        <pc:docMk/>
      </pc:docMkLst>
      <pc:sldChg chg="modNotesTx">
        <pc:chgData name="Little, Allison (DHE)" userId="8cf123d3-3e43-4b1e-9fb6-bfada43f088e" providerId="ADAL" clId="{F9961B4A-D9B7-4010-81A2-81310454BEE3}" dt="2020-12-07T18:27:00.355" v="5887" actId="20577"/>
        <pc:sldMkLst>
          <pc:docMk/>
          <pc:sldMk cId="2378960311" sldId="481"/>
        </pc:sldMkLst>
      </pc:sldChg>
      <pc:sldChg chg="ord modNotesTx">
        <pc:chgData name="Little, Allison (DHE)" userId="8cf123d3-3e43-4b1e-9fb6-bfada43f088e" providerId="ADAL" clId="{F9961B4A-D9B7-4010-81A2-81310454BEE3}" dt="2020-12-07T18:43:15.189" v="7296" actId="20577"/>
        <pc:sldMkLst>
          <pc:docMk/>
          <pc:sldMk cId="3294999848" sldId="487"/>
        </pc:sldMkLst>
      </pc:sldChg>
      <pc:sldChg chg="modNotesTx">
        <pc:chgData name="Little, Allison (DHE)" userId="8cf123d3-3e43-4b1e-9fb6-bfada43f088e" providerId="ADAL" clId="{F9961B4A-D9B7-4010-81A2-81310454BEE3}" dt="2020-12-07T14:09:03.941" v="533" actId="20577"/>
        <pc:sldMkLst>
          <pc:docMk/>
          <pc:sldMk cId="25866388" sldId="533"/>
        </pc:sldMkLst>
      </pc:sldChg>
      <pc:sldChg chg="modNotesTx">
        <pc:chgData name="Little, Allison (DHE)" userId="8cf123d3-3e43-4b1e-9fb6-bfada43f088e" providerId="ADAL" clId="{F9961B4A-D9B7-4010-81A2-81310454BEE3}" dt="2020-12-07T18:39:41.560" v="6554" actId="20577"/>
        <pc:sldMkLst>
          <pc:docMk/>
          <pc:sldMk cId="2491883193" sldId="534"/>
        </pc:sldMkLst>
      </pc:sldChg>
      <pc:sldChg chg="modSp mod modNotesTx">
        <pc:chgData name="Little, Allison (DHE)" userId="8cf123d3-3e43-4b1e-9fb6-bfada43f088e" providerId="ADAL" clId="{F9961B4A-D9B7-4010-81A2-81310454BEE3}" dt="2020-12-07T18:40:23.650" v="6747" actId="20577"/>
        <pc:sldMkLst>
          <pc:docMk/>
          <pc:sldMk cId="2771635898" sldId="535"/>
        </pc:sldMkLst>
        <pc:spChg chg="mod">
          <ac:chgData name="Little, Allison (DHE)" userId="8cf123d3-3e43-4b1e-9fb6-bfada43f088e" providerId="ADAL" clId="{F9961B4A-D9B7-4010-81A2-81310454BEE3}" dt="2020-12-07T14:26:46.693" v="914" actId="20577"/>
          <ac:spMkLst>
            <pc:docMk/>
            <pc:sldMk cId="2771635898" sldId="535"/>
            <ac:spMk id="3" creationId="{1ADBABA4-05B7-4C69-BF10-D80418AB0C7A}"/>
          </ac:spMkLst>
        </pc:spChg>
      </pc:sldChg>
      <pc:sldChg chg="modSp mod modNotesTx">
        <pc:chgData name="Little, Allison (DHE)" userId="8cf123d3-3e43-4b1e-9fb6-bfada43f088e" providerId="ADAL" clId="{F9961B4A-D9B7-4010-81A2-81310454BEE3}" dt="2020-12-07T18:42:38.728" v="7151" actId="20577"/>
        <pc:sldMkLst>
          <pc:docMk/>
          <pc:sldMk cId="2525120422" sldId="536"/>
        </pc:sldMkLst>
        <pc:spChg chg="mod">
          <ac:chgData name="Little, Allison (DHE)" userId="8cf123d3-3e43-4b1e-9fb6-bfada43f088e" providerId="ADAL" clId="{F9961B4A-D9B7-4010-81A2-81310454BEE3}" dt="2020-12-07T15:20:05.390" v="1917" actId="20577"/>
          <ac:spMkLst>
            <pc:docMk/>
            <pc:sldMk cId="2525120422" sldId="536"/>
            <ac:spMk id="2" creationId="{B76E049A-3D43-4471-9A3C-30B99809667C}"/>
          </ac:spMkLst>
        </pc:spChg>
        <pc:spChg chg="mod">
          <ac:chgData name="Little, Allison (DHE)" userId="8cf123d3-3e43-4b1e-9fb6-bfada43f088e" providerId="ADAL" clId="{F9961B4A-D9B7-4010-81A2-81310454BEE3}" dt="2020-12-07T18:13:00.546" v="4619" actId="255"/>
          <ac:spMkLst>
            <pc:docMk/>
            <pc:sldMk cId="2525120422" sldId="536"/>
            <ac:spMk id="3" creationId="{7CA293E0-923D-4E56-AE6E-CE9735400A87}"/>
          </ac:spMkLst>
        </pc:spChg>
      </pc:sldChg>
      <pc:sldChg chg="ord modNotesTx">
        <pc:chgData name="Little, Allison (DHE)" userId="8cf123d3-3e43-4b1e-9fb6-bfada43f088e" providerId="ADAL" clId="{F9961B4A-D9B7-4010-81A2-81310454BEE3}" dt="2020-12-07T18:44:07.907" v="7529" actId="20577"/>
        <pc:sldMkLst>
          <pc:docMk/>
          <pc:sldMk cId="1386976639" sldId="537"/>
        </pc:sldMkLst>
      </pc:sldChg>
      <pc:sldChg chg="del">
        <pc:chgData name="Little, Allison (DHE)" userId="8cf123d3-3e43-4b1e-9fb6-bfada43f088e" providerId="ADAL" clId="{F9961B4A-D9B7-4010-81A2-81310454BEE3}" dt="2020-12-07T15:50:43.489" v="3104" actId="47"/>
        <pc:sldMkLst>
          <pc:docMk/>
          <pc:sldMk cId="2085906111" sldId="538"/>
        </pc:sldMkLst>
      </pc:sldChg>
      <pc:sldChg chg="addSp delSp modSp mod ord delAnim modAnim modNotesTx">
        <pc:chgData name="Little, Allison (DHE)" userId="8cf123d3-3e43-4b1e-9fb6-bfada43f088e" providerId="ADAL" clId="{F9961B4A-D9B7-4010-81A2-81310454BEE3}" dt="2020-12-07T18:43:37.900" v="7362" actId="20577"/>
        <pc:sldMkLst>
          <pc:docMk/>
          <pc:sldMk cId="3374757269" sldId="539"/>
        </pc:sldMkLst>
        <pc:spChg chg="add del mod">
          <ac:chgData name="Little, Allison (DHE)" userId="8cf123d3-3e43-4b1e-9fb6-bfada43f088e" providerId="ADAL" clId="{F9961B4A-D9B7-4010-81A2-81310454BEE3}" dt="2020-12-07T15:55:29.409" v="3919"/>
          <ac:spMkLst>
            <pc:docMk/>
            <pc:sldMk cId="3374757269" sldId="539"/>
            <ac:spMk id="2" creationId="{1826A2A5-456F-49F2-BD8A-F4BDA113B8BA}"/>
          </ac:spMkLst>
        </pc:spChg>
        <pc:spChg chg="add mod">
          <ac:chgData name="Little, Allison (DHE)" userId="8cf123d3-3e43-4b1e-9fb6-bfada43f088e" providerId="ADAL" clId="{F9961B4A-D9B7-4010-81A2-81310454BEE3}" dt="2020-12-07T15:56:23.992" v="3925" actId="1076"/>
          <ac:spMkLst>
            <pc:docMk/>
            <pc:sldMk cId="3374757269" sldId="539"/>
            <ac:spMk id="3" creationId="{1022DA3E-E36F-41C7-BBC9-C9789354DAD1}"/>
          </ac:spMkLst>
        </pc:spChg>
        <pc:spChg chg="add mod">
          <ac:chgData name="Little, Allison (DHE)" userId="8cf123d3-3e43-4b1e-9fb6-bfada43f088e" providerId="ADAL" clId="{F9961B4A-D9B7-4010-81A2-81310454BEE3}" dt="2020-12-07T15:56:53.220" v="3930" actId="1076"/>
          <ac:spMkLst>
            <pc:docMk/>
            <pc:sldMk cId="3374757269" sldId="539"/>
            <ac:spMk id="14" creationId="{CE32AB3F-9F5A-4F21-B1EA-1534E5F12CB7}"/>
          </ac:spMkLst>
        </pc:spChg>
        <pc:spChg chg="add mod">
          <ac:chgData name="Little, Allison (DHE)" userId="8cf123d3-3e43-4b1e-9fb6-bfada43f088e" providerId="ADAL" clId="{F9961B4A-D9B7-4010-81A2-81310454BEE3}" dt="2020-12-07T15:57:16.474" v="3934" actId="20577"/>
          <ac:spMkLst>
            <pc:docMk/>
            <pc:sldMk cId="3374757269" sldId="539"/>
            <ac:spMk id="16" creationId="{2A1D15E0-40F1-40C2-B037-11BE0EF61D21}"/>
          </ac:spMkLst>
        </pc:spChg>
        <pc:spChg chg="add del mod">
          <ac:chgData name="Little, Allison (DHE)" userId="8cf123d3-3e43-4b1e-9fb6-bfada43f088e" providerId="ADAL" clId="{F9961B4A-D9B7-4010-81A2-81310454BEE3}" dt="2020-12-07T15:59:04.452" v="3996" actId="478"/>
          <ac:spMkLst>
            <pc:docMk/>
            <pc:sldMk cId="3374757269" sldId="539"/>
            <ac:spMk id="17" creationId="{15C50C8F-5830-4D94-A78A-833718048F1C}"/>
          </ac:spMkLst>
        </pc:spChg>
        <pc:spChg chg="add mod">
          <ac:chgData name="Little, Allison (DHE)" userId="8cf123d3-3e43-4b1e-9fb6-bfada43f088e" providerId="ADAL" clId="{F9961B4A-D9B7-4010-81A2-81310454BEE3}" dt="2020-12-07T16:01:09.155" v="4023"/>
          <ac:spMkLst>
            <pc:docMk/>
            <pc:sldMk cId="3374757269" sldId="539"/>
            <ac:spMk id="18" creationId="{D84360BD-ABCF-42F7-B5D8-10C954A0FAEC}"/>
          </ac:spMkLst>
        </pc:spChg>
      </pc:sldChg>
      <pc:sldChg chg="add modNotesTx">
        <pc:chgData name="Little, Allison (DHE)" userId="8cf123d3-3e43-4b1e-9fb6-bfada43f088e" providerId="ADAL" clId="{F9961B4A-D9B7-4010-81A2-81310454BEE3}" dt="2020-12-07T18:33:56.918" v="6220" actId="20577"/>
        <pc:sldMkLst>
          <pc:docMk/>
          <pc:sldMk cId="65711408" sldId="541"/>
        </pc:sldMkLst>
      </pc:sldChg>
      <pc:sldChg chg="modSp add mod modNotesTx">
        <pc:chgData name="Little, Allison (DHE)" userId="8cf123d3-3e43-4b1e-9fb6-bfada43f088e" providerId="ADAL" clId="{F9961B4A-D9B7-4010-81A2-81310454BEE3}" dt="2020-12-07T18:33:15.594" v="6048" actId="20577"/>
        <pc:sldMkLst>
          <pc:docMk/>
          <pc:sldMk cId="2913501454" sldId="542"/>
        </pc:sldMkLst>
        <pc:spChg chg="mod">
          <ac:chgData name="Little, Allison (DHE)" userId="8cf123d3-3e43-4b1e-9fb6-bfada43f088e" providerId="ADAL" clId="{F9961B4A-D9B7-4010-81A2-81310454BEE3}" dt="2020-12-07T18:10:17.585" v="4616" actId="20577"/>
          <ac:spMkLst>
            <pc:docMk/>
            <pc:sldMk cId="2913501454" sldId="542"/>
            <ac:spMk id="2" creationId="{00000000-0000-0000-0000-000000000000}"/>
          </ac:spMkLst>
        </pc:spChg>
      </pc:sldChg>
      <pc:sldChg chg="modSp new mod modNotesTx">
        <pc:chgData name="Little, Allison (DHE)" userId="8cf123d3-3e43-4b1e-9fb6-bfada43f088e" providerId="ADAL" clId="{F9961B4A-D9B7-4010-81A2-81310454BEE3}" dt="2020-12-07T18:44:52.492" v="7705" actId="6549"/>
        <pc:sldMkLst>
          <pc:docMk/>
          <pc:sldMk cId="3963866678" sldId="543"/>
        </pc:sldMkLst>
        <pc:spChg chg="mod">
          <ac:chgData name="Little, Allison (DHE)" userId="8cf123d3-3e43-4b1e-9fb6-bfada43f088e" providerId="ADAL" clId="{F9961B4A-D9B7-4010-81A2-81310454BEE3}" dt="2020-12-07T18:16:58.642" v="4953" actId="20577"/>
          <ac:spMkLst>
            <pc:docMk/>
            <pc:sldMk cId="3963866678" sldId="543"/>
            <ac:spMk id="2" creationId="{52326D9F-5D77-411C-84C0-13AFDEBCC1AB}"/>
          </ac:spMkLst>
        </pc:spChg>
        <pc:spChg chg="mod">
          <ac:chgData name="Little, Allison (DHE)" userId="8cf123d3-3e43-4b1e-9fb6-bfada43f088e" providerId="ADAL" clId="{F9961B4A-D9B7-4010-81A2-81310454BEE3}" dt="2020-12-07T18:18:15.393" v="5224" actId="20577"/>
          <ac:spMkLst>
            <pc:docMk/>
            <pc:sldMk cId="3963866678" sldId="543"/>
            <ac:spMk id="3" creationId="{8B65A692-87A5-4FAB-9337-B2C2D89E951E}"/>
          </ac:spMkLst>
        </pc:spChg>
      </pc:sldChg>
      <pc:sldChg chg="modSp new mod modNotesTx">
        <pc:chgData name="Little, Allison (DHE)" userId="8cf123d3-3e43-4b1e-9fb6-bfada43f088e" providerId="ADAL" clId="{F9961B4A-D9B7-4010-81A2-81310454BEE3}" dt="2020-12-07T18:41:19.324" v="6929" actId="20577"/>
        <pc:sldMkLst>
          <pc:docMk/>
          <pc:sldMk cId="3727068016" sldId="544"/>
        </pc:sldMkLst>
        <pc:spChg chg="mod">
          <ac:chgData name="Little, Allison (DHE)" userId="8cf123d3-3e43-4b1e-9fb6-bfada43f088e" providerId="ADAL" clId="{F9961B4A-D9B7-4010-81A2-81310454BEE3}" dt="2020-12-07T18:20:52.070" v="5231" actId="20577"/>
          <ac:spMkLst>
            <pc:docMk/>
            <pc:sldMk cId="3727068016" sldId="544"/>
            <ac:spMk id="2" creationId="{FD8D3ACF-C50F-479C-BEA8-91F88FEAE667}"/>
          </ac:spMkLst>
        </pc:spChg>
        <pc:spChg chg="mod">
          <ac:chgData name="Little, Allison (DHE)" userId="8cf123d3-3e43-4b1e-9fb6-bfada43f088e" providerId="ADAL" clId="{F9961B4A-D9B7-4010-81A2-81310454BEE3}" dt="2020-12-07T18:40:38.568" v="6762" actId="313"/>
          <ac:spMkLst>
            <pc:docMk/>
            <pc:sldMk cId="3727068016" sldId="544"/>
            <ac:spMk id="3" creationId="{47B5664E-2C7B-4784-8AD3-800EB44281A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 Students who earned a Seal of Biliteracy</c:v>
                </c:pt>
              </c:strCache>
            </c:strRef>
          </c:tx>
          <c:spPr>
            <a:solidFill>
              <a:schemeClr val="accent1"/>
            </a:solidFill>
            <a:ln>
              <a:noFill/>
            </a:ln>
            <a:effectLst/>
          </c:spPr>
          <c:invertIfNegative val="0"/>
          <c:cat>
            <c:numRef>
              <c:f>Sheet1!$B$1:$C$1</c:f>
              <c:numCache>
                <c:formatCode>General</c:formatCode>
                <c:ptCount val="2"/>
                <c:pt idx="0">
                  <c:v>2019</c:v>
                </c:pt>
                <c:pt idx="1">
                  <c:v>2020</c:v>
                </c:pt>
              </c:numCache>
            </c:numRef>
          </c:cat>
          <c:val>
            <c:numRef>
              <c:f>Sheet1!$B$2:$C$2</c:f>
              <c:numCache>
                <c:formatCode>General</c:formatCode>
                <c:ptCount val="2"/>
                <c:pt idx="0">
                  <c:v>1170</c:v>
                </c:pt>
                <c:pt idx="1">
                  <c:v>1790</c:v>
                </c:pt>
              </c:numCache>
            </c:numRef>
          </c:val>
          <c:extLst>
            <c:ext xmlns:c16="http://schemas.microsoft.com/office/drawing/2014/chart" uri="{C3380CC4-5D6E-409C-BE32-E72D297353CC}">
              <c16:uniqueId val="{00000000-B619-4743-83B1-D458CBDC6899}"/>
            </c:ext>
          </c:extLst>
        </c:ser>
        <c:dLbls>
          <c:showLegendKey val="0"/>
          <c:showVal val="0"/>
          <c:showCatName val="0"/>
          <c:showSerName val="0"/>
          <c:showPercent val="0"/>
          <c:showBubbleSize val="0"/>
        </c:dLbls>
        <c:gapWidth val="219"/>
        <c:overlap val="-27"/>
        <c:axId val="647827880"/>
        <c:axId val="647823288"/>
      </c:barChart>
      <c:catAx>
        <c:axId val="64782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47823288"/>
        <c:crosses val="autoZero"/>
        <c:auto val="0"/>
        <c:lblAlgn val="ctr"/>
        <c:lblOffset val="100"/>
        <c:noMultiLvlLbl val="0"/>
      </c:catAx>
      <c:valAx>
        <c:axId val="647823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7827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 Students who earned a Seal of Biliteracy</c:v>
                </c:pt>
              </c:strCache>
            </c:strRef>
          </c:tx>
          <c:spPr>
            <a:solidFill>
              <a:schemeClr val="accent1"/>
            </a:solidFill>
            <a:ln>
              <a:noFill/>
            </a:ln>
            <a:effectLst/>
          </c:spPr>
          <c:invertIfNegative val="0"/>
          <c:cat>
            <c:numRef>
              <c:f>Sheet1!$B$1:$C$1</c:f>
              <c:numCache>
                <c:formatCode>General</c:formatCode>
                <c:ptCount val="2"/>
                <c:pt idx="0">
                  <c:v>2019</c:v>
                </c:pt>
                <c:pt idx="1">
                  <c:v>2020</c:v>
                </c:pt>
              </c:numCache>
            </c:numRef>
          </c:cat>
          <c:val>
            <c:numRef>
              <c:f>Sheet1!$B$2:$C$2</c:f>
              <c:numCache>
                <c:formatCode>General</c:formatCode>
                <c:ptCount val="2"/>
                <c:pt idx="0">
                  <c:v>1170</c:v>
                </c:pt>
                <c:pt idx="1">
                  <c:v>1790</c:v>
                </c:pt>
              </c:numCache>
            </c:numRef>
          </c:val>
          <c:extLst>
            <c:ext xmlns:c16="http://schemas.microsoft.com/office/drawing/2014/chart" uri="{C3380CC4-5D6E-409C-BE32-E72D297353CC}">
              <c16:uniqueId val="{00000000-B619-4743-83B1-D458CBDC6899}"/>
            </c:ext>
          </c:extLst>
        </c:ser>
        <c:dLbls>
          <c:showLegendKey val="0"/>
          <c:showVal val="0"/>
          <c:showCatName val="0"/>
          <c:showSerName val="0"/>
          <c:showPercent val="0"/>
          <c:showBubbleSize val="0"/>
        </c:dLbls>
        <c:gapWidth val="219"/>
        <c:overlap val="-27"/>
        <c:axId val="647827880"/>
        <c:axId val="647823288"/>
      </c:barChart>
      <c:catAx>
        <c:axId val="647827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47823288"/>
        <c:crosses val="autoZero"/>
        <c:auto val="0"/>
        <c:lblAlgn val="ctr"/>
        <c:lblOffset val="100"/>
        <c:noMultiLvlLbl val="0"/>
      </c:catAx>
      <c:valAx>
        <c:axId val="647823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7827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583746476135"/>
          <c:y val="3.7354111986001852E-2"/>
          <c:w val="0.85470413854518912"/>
          <c:h val="0.71297615923009661"/>
        </c:manualLayout>
      </c:layout>
      <c:barChart>
        <c:barDir val="col"/>
        <c:grouping val="clustered"/>
        <c:varyColors val="0"/>
        <c:ser>
          <c:idx val="0"/>
          <c:order val="0"/>
          <c:tx>
            <c:strRef>
              <c:f>Sheet1!$B$1</c:f>
              <c:strCache>
                <c:ptCount val="1"/>
                <c:pt idx="0">
                  <c:v>No. of ELLs</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w="44450"/>
            </c:spPr>
            <c:trendlineType val="poly"/>
            <c:order val="2"/>
            <c:dispRSqr val="0"/>
            <c:dispEq val="0"/>
          </c:trendline>
          <c:cat>
            <c:strRef>
              <c:f>Sheet1!$A$2:$A$20</c:f>
              <c:strCache>
                <c:ptCount val="19"/>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pt idx="18">
                  <c:v>2018-2019</c:v>
                </c:pt>
              </c:strCache>
            </c:strRef>
          </c:cat>
          <c:val>
            <c:numRef>
              <c:f>Sheet1!$B$2:$B$20</c:f>
              <c:numCache>
                <c:formatCode>General</c:formatCode>
                <c:ptCount val="19"/>
                <c:pt idx="0">
                  <c:v>44717</c:v>
                </c:pt>
                <c:pt idx="1">
                  <c:v>46254</c:v>
                </c:pt>
                <c:pt idx="2">
                  <c:v>51622</c:v>
                </c:pt>
                <c:pt idx="3">
                  <c:v>49297</c:v>
                </c:pt>
                <c:pt idx="4">
                  <c:v>49773</c:v>
                </c:pt>
                <c:pt idx="5">
                  <c:v>51618</c:v>
                </c:pt>
                <c:pt idx="6">
                  <c:v>54071</c:v>
                </c:pt>
                <c:pt idx="7">
                  <c:v>55730</c:v>
                </c:pt>
                <c:pt idx="8">
                  <c:v>57002</c:v>
                </c:pt>
                <c:pt idx="9">
                  <c:v>59158</c:v>
                </c:pt>
                <c:pt idx="10">
                  <c:v>67567</c:v>
                </c:pt>
                <c:pt idx="11">
                  <c:v>69856</c:v>
                </c:pt>
                <c:pt idx="12">
                  <c:v>73217</c:v>
                </c:pt>
                <c:pt idx="13">
                  <c:v>75947</c:v>
                </c:pt>
                <c:pt idx="14">
                  <c:v>81146</c:v>
                </c:pt>
                <c:pt idx="15">
                  <c:v>85762</c:v>
                </c:pt>
                <c:pt idx="16">
                  <c:v>90204</c:v>
                </c:pt>
                <c:pt idx="17">
                  <c:v>97334</c:v>
                </c:pt>
                <c:pt idx="18">
                  <c:v>99866</c:v>
                </c:pt>
              </c:numCache>
            </c:numRef>
          </c:val>
          <c:extLst>
            <c:ext xmlns:c16="http://schemas.microsoft.com/office/drawing/2014/chart" uri="{C3380CC4-5D6E-409C-BE32-E72D297353CC}">
              <c16:uniqueId val="{00000001-C033-440D-8837-95F24BCD3D79}"/>
            </c:ext>
          </c:extLst>
        </c:ser>
        <c:dLbls>
          <c:showLegendKey val="0"/>
          <c:showVal val="0"/>
          <c:showCatName val="0"/>
          <c:showSerName val="0"/>
          <c:showPercent val="0"/>
          <c:showBubbleSize val="0"/>
        </c:dLbls>
        <c:gapWidth val="150"/>
        <c:axId val="174664704"/>
        <c:axId val="174666496"/>
      </c:barChart>
      <c:catAx>
        <c:axId val="174664704"/>
        <c:scaling>
          <c:orientation val="minMax"/>
        </c:scaling>
        <c:delete val="0"/>
        <c:axPos val="b"/>
        <c:numFmt formatCode="General" sourceLinked="0"/>
        <c:majorTickMark val="out"/>
        <c:minorTickMark val="none"/>
        <c:tickLblPos val="nextTo"/>
        <c:txPr>
          <a:bodyPr/>
          <a:lstStyle/>
          <a:p>
            <a:pPr>
              <a:defRPr sz="1200"/>
            </a:pPr>
            <a:endParaRPr lang="en-US"/>
          </a:p>
        </c:txPr>
        <c:crossAx val="174666496"/>
        <c:crosses val="autoZero"/>
        <c:auto val="1"/>
        <c:lblAlgn val="ctr"/>
        <c:lblOffset val="100"/>
        <c:noMultiLvlLbl val="0"/>
      </c:catAx>
      <c:valAx>
        <c:axId val="17466649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74664704"/>
        <c:crosses val="autoZero"/>
        <c:crossBetween val="between"/>
      </c:valAx>
    </c:plotArea>
    <c:legend>
      <c:legendPos val="r"/>
      <c:layout>
        <c:manualLayout>
          <c:xMode val="edge"/>
          <c:yMode val="edge"/>
          <c:x val="0.41674139690871975"/>
          <c:y val="0.94349956255468481"/>
          <c:w val="0.20666022215973001"/>
          <c:h val="5.650043744531972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583746476135"/>
          <c:y val="3.7354111986001852E-2"/>
          <c:w val="0.85470413854518912"/>
          <c:h val="0.71297615923009661"/>
        </c:manualLayout>
      </c:layout>
      <c:barChart>
        <c:barDir val="col"/>
        <c:grouping val="clustered"/>
        <c:varyColors val="0"/>
        <c:ser>
          <c:idx val="0"/>
          <c:order val="0"/>
          <c:tx>
            <c:strRef>
              <c:f>Sheet1!$B$1</c:f>
              <c:strCache>
                <c:ptCount val="1"/>
                <c:pt idx="0">
                  <c:v>No. of ELLs</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w="44450"/>
            </c:spPr>
            <c:trendlineType val="poly"/>
            <c:order val="2"/>
            <c:dispRSqr val="0"/>
            <c:dispEq val="0"/>
          </c:trendline>
          <c:cat>
            <c:strRef>
              <c:f>Sheet1!$A$2:$A$20</c:f>
              <c:strCache>
                <c:ptCount val="19"/>
                <c:pt idx="0">
                  <c:v>2000-2001</c:v>
                </c:pt>
                <c:pt idx="1">
                  <c:v>2001-2002</c:v>
                </c:pt>
                <c:pt idx="2">
                  <c:v>2002-2003</c:v>
                </c:pt>
                <c:pt idx="3">
                  <c:v>2003-2004</c:v>
                </c:pt>
                <c:pt idx="4">
                  <c:v>2004-2005</c:v>
                </c:pt>
                <c:pt idx="5">
                  <c:v>2005-2006</c:v>
                </c:pt>
                <c:pt idx="6">
                  <c:v>2006-2007</c:v>
                </c:pt>
                <c:pt idx="7">
                  <c:v>2007-2008</c:v>
                </c:pt>
                <c:pt idx="8">
                  <c:v>2008-2009</c:v>
                </c:pt>
                <c:pt idx="9">
                  <c:v>2009-2010</c:v>
                </c:pt>
                <c:pt idx="10">
                  <c:v>2010-2011</c:v>
                </c:pt>
                <c:pt idx="11">
                  <c:v>2011-2012</c:v>
                </c:pt>
                <c:pt idx="12">
                  <c:v>2012-2013</c:v>
                </c:pt>
                <c:pt idx="13">
                  <c:v>2013-2014</c:v>
                </c:pt>
                <c:pt idx="14">
                  <c:v>2014-2015</c:v>
                </c:pt>
                <c:pt idx="15">
                  <c:v>2015-2016</c:v>
                </c:pt>
                <c:pt idx="16">
                  <c:v>2016-2017</c:v>
                </c:pt>
                <c:pt idx="17">
                  <c:v>2017-2018</c:v>
                </c:pt>
                <c:pt idx="18">
                  <c:v>2018-2019</c:v>
                </c:pt>
              </c:strCache>
            </c:strRef>
          </c:cat>
          <c:val>
            <c:numRef>
              <c:f>Sheet1!$B$2:$B$20</c:f>
              <c:numCache>
                <c:formatCode>General</c:formatCode>
                <c:ptCount val="19"/>
                <c:pt idx="0">
                  <c:v>44717</c:v>
                </c:pt>
                <c:pt idx="1">
                  <c:v>46254</c:v>
                </c:pt>
                <c:pt idx="2">
                  <c:v>51622</c:v>
                </c:pt>
                <c:pt idx="3">
                  <c:v>49297</c:v>
                </c:pt>
                <c:pt idx="4">
                  <c:v>49773</c:v>
                </c:pt>
                <c:pt idx="5">
                  <c:v>51618</c:v>
                </c:pt>
                <c:pt idx="6">
                  <c:v>54071</c:v>
                </c:pt>
                <c:pt idx="7">
                  <c:v>55730</c:v>
                </c:pt>
                <c:pt idx="8">
                  <c:v>57002</c:v>
                </c:pt>
                <c:pt idx="9">
                  <c:v>59158</c:v>
                </c:pt>
                <c:pt idx="10">
                  <c:v>67567</c:v>
                </c:pt>
                <c:pt idx="11">
                  <c:v>69856</c:v>
                </c:pt>
                <c:pt idx="12">
                  <c:v>73217</c:v>
                </c:pt>
                <c:pt idx="13">
                  <c:v>75947</c:v>
                </c:pt>
                <c:pt idx="14">
                  <c:v>81146</c:v>
                </c:pt>
                <c:pt idx="15">
                  <c:v>85762</c:v>
                </c:pt>
                <c:pt idx="16">
                  <c:v>90204</c:v>
                </c:pt>
                <c:pt idx="17">
                  <c:v>97334</c:v>
                </c:pt>
                <c:pt idx="18">
                  <c:v>99866</c:v>
                </c:pt>
              </c:numCache>
            </c:numRef>
          </c:val>
          <c:extLst>
            <c:ext xmlns:c16="http://schemas.microsoft.com/office/drawing/2014/chart" uri="{C3380CC4-5D6E-409C-BE32-E72D297353CC}">
              <c16:uniqueId val="{00000001-C033-440D-8837-95F24BCD3D79}"/>
            </c:ext>
          </c:extLst>
        </c:ser>
        <c:dLbls>
          <c:showLegendKey val="0"/>
          <c:showVal val="0"/>
          <c:showCatName val="0"/>
          <c:showSerName val="0"/>
          <c:showPercent val="0"/>
          <c:showBubbleSize val="0"/>
        </c:dLbls>
        <c:gapWidth val="150"/>
        <c:axId val="174664704"/>
        <c:axId val="174666496"/>
      </c:barChart>
      <c:catAx>
        <c:axId val="174664704"/>
        <c:scaling>
          <c:orientation val="minMax"/>
        </c:scaling>
        <c:delete val="0"/>
        <c:axPos val="b"/>
        <c:numFmt formatCode="General" sourceLinked="0"/>
        <c:majorTickMark val="out"/>
        <c:minorTickMark val="none"/>
        <c:tickLblPos val="nextTo"/>
        <c:txPr>
          <a:bodyPr/>
          <a:lstStyle/>
          <a:p>
            <a:pPr>
              <a:defRPr sz="1200"/>
            </a:pPr>
            <a:endParaRPr lang="en-US"/>
          </a:p>
        </c:txPr>
        <c:crossAx val="174666496"/>
        <c:crosses val="autoZero"/>
        <c:auto val="1"/>
        <c:lblAlgn val="ctr"/>
        <c:lblOffset val="100"/>
        <c:noMultiLvlLbl val="0"/>
      </c:catAx>
      <c:valAx>
        <c:axId val="174666496"/>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74664704"/>
        <c:crosses val="autoZero"/>
        <c:crossBetween val="between"/>
      </c:valAx>
    </c:plotArea>
    <c:legend>
      <c:legendPos val="r"/>
      <c:layout>
        <c:manualLayout>
          <c:xMode val="edge"/>
          <c:yMode val="edge"/>
          <c:x val="0.41674139690871975"/>
          <c:y val="0.94349956255468481"/>
          <c:w val="0.20666022215973001"/>
          <c:h val="5.650043744531972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Sheet1!$M$2</c:f>
              <c:strCache>
                <c:ptCount val="1"/>
                <c:pt idx="0">
                  <c:v># Districts Participating</c:v>
                </c:pt>
              </c:strCache>
            </c:strRef>
          </c:tx>
          <c:spPr>
            <a:solidFill>
              <a:schemeClr val="accent1"/>
            </a:solidFill>
            <a:ln>
              <a:noFill/>
            </a:ln>
            <a:effectLst/>
          </c:spPr>
          <c:invertIfNegative val="0"/>
          <c:cat>
            <c:numRef>
              <c:f>Sheet1!$N$1:$O$1</c:f>
              <c:numCache>
                <c:formatCode>General</c:formatCode>
                <c:ptCount val="2"/>
                <c:pt idx="0">
                  <c:v>2019</c:v>
                </c:pt>
                <c:pt idx="1">
                  <c:v>2020</c:v>
                </c:pt>
              </c:numCache>
            </c:numRef>
          </c:cat>
          <c:val>
            <c:numRef>
              <c:f>Sheet1!$N$2:$O$2</c:f>
              <c:numCache>
                <c:formatCode>General</c:formatCode>
                <c:ptCount val="2"/>
                <c:pt idx="0">
                  <c:v>83</c:v>
                </c:pt>
                <c:pt idx="1">
                  <c:v>153</c:v>
                </c:pt>
              </c:numCache>
            </c:numRef>
          </c:val>
          <c:extLst>
            <c:ext xmlns:c16="http://schemas.microsoft.com/office/drawing/2014/chart" uri="{C3380CC4-5D6E-409C-BE32-E72D297353CC}">
              <c16:uniqueId val="{00000000-1567-4FF5-9BCA-B79D99D1C899}"/>
            </c:ext>
          </c:extLst>
        </c:ser>
        <c:dLbls>
          <c:showLegendKey val="0"/>
          <c:showVal val="0"/>
          <c:showCatName val="0"/>
          <c:showSerName val="0"/>
          <c:showPercent val="0"/>
          <c:showBubbleSize val="0"/>
        </c:dLbls>
        <c:gapWidth val="219"/>
        <c:overlap val="-27"/>
        <c:axId val="647807872"/>
        <c:axId val="647815088"/>
      </c:barChart>
      <c:catAx>
        <c:axId val="647807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647815088"/>
        <c:crosses val="autoZero"/>
        <c:auto val="1"/>
        <c:lblAlgn val="ctr"/>
        <c:lblOffset val="100"/>
        <c:noMultiLvlLbl val="0"/>
      </c:catAx>
      <c:valAx>
        <c:axId val="6478150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47807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Sheet1!$Q$2</c:f>
              <c:strCache>
                <c:ptCount val="1"/>
                <c:pt idx="0">
                  <c:v># Districts Awarding Seal</c:v>
                </c:pt>
              </c:strCache>
            </c:strRef>
          </c:tx>
          <c:spPr>
            <a:solidFill>
              <a:schemeClr val="accent1"/>
            </a:solidFill>
            <a:ln>
              <a:noFill/>
            </a:ln>
            <a:effectLst/>
          </c:spPr>
          <c:invertIfNegative val="0"/>
          <c:cat>
            <c:numRef>
              <c:f>Sheet1!$R$1:$S$1</c:f>
              <c:numCache>
                <c:formatCode>General</c:formatCode>
                <c:ptCount val="2"/>
                <c:pt idx="0">
                  <c:v>2019</c:v>
                </c:pt>
                <c:pt idx="1">
                  <c:v>2020</c:v>
                </c:pt>
              </c:numCache>
            </c:numRef>
          </c:cat>
          <c:val>
            <c:numRef>
              <c:f>Sheet1!$R$2:$S$2</c:f>
              <c:numCache>
                <c:formatCode>General</c:formatCode>
                <c:ptCount val="2"/>
                <c:pt idx="0">
                  <c:v>49</c:v>
                </c:pt>
                <c:pt idx="1">
                  <c:v>97</c:v>
                </c:pt>
              </c:numCache>
            </c:numRef>
          </c:val>
          <c:extLst>
            <c:ext xmlns:c16="http://schemas.microsoft.com/office/drawing/2014/chart" uri="{C3380CC4-5D6E-409C-BE32-E72D297353CC}">
              <c16:uniqueId val="{00000000-86B4-4D0E-91AD-2E09CBA03069}"/>
            </c:ext>
          </c:extLst>
        </c:ser>
        <c:dLbls>
          <c:showLegendKey val="0"/>
          <c:showVal val="0"/>
          <c:showCatName val="0"/>
          <c:showSerName val="0"/>
          <c:showPercent val="0"/>
          <c:showBubbleSize val="0"/>
        </c:dLbls>
        <c:gapWidth val="219"/>
        <c:overlap val="-27"/>
        <c:axId val="479597248"/>
        <c:axId val="479602496"/>
      </c:barChart>
      <c:catAx>
        <c:axId val="47959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479602496"/>
        <c:crosses val="autoZero"/>
        <c:auto val="1"/>
        <c:lblAlgn val="ctr"/>
        <c:lblOffset val="100"/>
        <c:noMultiLvlLbl val="0"/>
      </c:catAx>
      <c:valAx>
        <c:axId val="479602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79597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ata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DDC01471-1577-47CC-A24E-15C3FC970900}"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40B80D38-221D-4515-B1BF-55F298422398}">
      <dgm:prSet/>
      <dgm:spPr/>
      <dgm:t>
        <a:bodyPr/>
        <a:lstStyle/>
        <a:p>
          <a:r>
            <a:rPr lang="en-US"/>
            <a:t>Meet all graduation requirements</a:t>
          </a:r>
        </a:p>
      </dgm:t>
    </dgm:pt>
    <dgm:pt modelId="{19962BAC-82EB-4BE7-8D9E-1755F25E908E}" type="parTrans" cxnId="{BEFA4175-0168-4CC1-89F6-4A2B1D881DA6}">
      <dgm:prSet/>
      <dgm:spPr/>
      <dgm:t>
        <a:bodyPr/>
        <a:lstStyle/>
        <a:p>
          <a:endParaRPr lang="en-US"/>
        </a:p>
      </dgm:t>
    </dgm:pt>
    <dgm:pt modelId="{BE5C4D68-F4D6-4371-B88C-A50E8C4C7D66}" type="sibTrans" cxnId="{BEFA4175-0168-4CC1-89F6-4A2B1D881DA6}">
      <dgm:prSet phldrT="1" phldr="0"/>
      <dgm:spPr/>
      <dgm:t>
        <a:bodyPr/>
        <a:lstStyle/>
        <a:p>
          <a:r>
            <a:rPr lang="en-US"/>
            <a:t>1</a:t>
          </a:r>
        </a:p>
      </dgm:t>
    </dgm:pt>
    <dgm:pt modelId="{9CB8CE10-8A05-4C16-97AD-E6A3159921C9}">
      <dgm:prSet/>
      <dgm:spPr/>
      <dgm:t>
        <a:bodyPr/>
        <a:lstStyle/>
        <a:p>
          <a:r>
            <a:rPr lang="en-US"/>
            <a:t>Demonstrate high levels of proficiency in English</a:t>
          </a:r>
        </a:p>
      </dgm:t>
    </dgm:pt>
    <dgm:pt modelId="{C87819BF-C85D-4E25-AC9A-F0550A566D71}" type="parTrans" cxnId="{643D8299-C63C-4C9C-9C8B-579B738097C2}">
      <dgm:prSet/>
      <dgm:spPr/>
      <dgm:t>
        <a:bodyPr/>
        <a:lstStyle/>
        <a:p>
          <a:endParaRPr lang="en-US"/>
        </a:p>
      </dgm:t>
    </dgm:pt>
    <dgm:pt modelId="{1A114CE2-A999-4CF5-80B6-6F72F19B2E72}" type="sibTrans" cxnId="{643D8299-C63C-4C9C-9C8B-579B738097C2}">
      <dgm:prSet phldrT="2" phldr="0"/>
      <dgm:spPr/>
      <dgm:t>
        <a:bodyPr/>
        <a:lstStyle/>
        <a:p>
          <a:r>
            <a:rPr lang="en-US"/>
            <a:t>2</a:t>
          </a:r>
        </a:p>
      </dgm:t>
    </dgm:pt>
    <dgm:pt modelId="{42DCBA94-5E85-4F57-A68F-784D1DD473A5}">
      <dgm:prSet/>
      <dgm:spPr/>
      <dgm:t>
        <a:bodyPr/>
        <a:lstStyle/>
        <a:p>
          <a:r>
            <a:rPr lang="en-US"/>
            <a:t>Demonstrate high levels of proficiency in a language other than English</a:t>
          </a:r>
        </a:p>
      </dgm:t>
    </dgm:pt>
    <dgm:pt modelId="{C10250E2-DBF2-457E-974F-C3AC2AC1D296}" type="parTrans" cxnId="{66BD7F2F-F00D-4209-BA69-C4E023DC3DA0}">
      <dgm:prSet/>
      <dgm:spPr/>
      <dgm:t>
        <a:bodyPr/>
        <a:lstStyle/>
        <a:p>
          <a:endParaRPr lang="en-US"/>
        </a:p>
      </dgm:t>
    </dgm:pt>
    <dgm:pt modelId="{A4AEC762-BE71-47EC-9552-30718DAA84A6}" type="sibTrans" cxnId="{66BD7F2F-F00D-4209-BA69-C4E023DC3DA0}">
      <dgm:prSet phldrT="3" phldr="0"/>
      <dgm:spPr/>
      <dgm:t>
        <a:bodyPr/>
        <a:lstStyle/>
        <a:p>
          <a:r>
            <a:rPr lang="en-US"/>
            <a:t>3</a:t>
          </a:r>
        </a:p>
      </dgm:t>
    </dgm:pt>
    <dgm:pt modelId="{B483ECEA-06D7-4985-A5F9-A01A889D2D3F}" type="pres">
      <dgm:prSet presAssocID="{DDC01471-1577-47CC-A24E-15C3FC970900}" presName="Name0" presStyleCnt="0">
        <dgm:presLayoutVars>
          <dgm:animLvl val="lvl"/>
          <dgm:resizeHandles val="exact"/>
        </dgm:presLayoutVars>
      </dgm:prSet>
      <dgm:spPr/>
    </dgm:pt>
    <dgm:pt modelId="{0AC705F6-64FD-4062-8590-70C3B5707343}" type="pres">
      <dgm:prSet presAssocID="{40B80D38-221D-4515-B1BF-55F298422398}" presName="compositeNode" presStyleCnt="0">
        <dgm:presLayoutVars>
          <dgm:bulletEnabled val="1"/>
        </dgm:presLayoutVars>
      </dgm:prSet>
      <dgm:spPr/>
    </dgm:pt>
    <dgm:pt modelId="{75480E17-9F5A-48E3-BB61-EDB1B1C900B8}" type="pres">
      <dgm:prSet presAssocID="{40B80D38-221D-4515-B1BF-55F298422398}" presName="bgRect" presStyleLbl="bgAccFollowNode1" presStyleIdx="0" presStyleCnt="3"/>
      <dgm:spPr/>
    </dgm:pt>
    <dgm:pt modelId="{D2EC14ED-B3D8-42D8-8B8A-0D6C5BE823B1}" type="pres">
      <dgm:prSet presAssocID="{BE5C4D68-F4D6-4371-B88C-A50E8C4C7D66}" presName="sibTransNodeCircle" presStyleLbl="alignNode1" presStyleIdx="0" presStyleCnt="6">
        <dgm:presLayoutVars>
          <dgm:chMax val="0"/>
          <dgm:bulletEnabled/>
        </dgm:presLayoutVars>
      </dgm:prSet>
      <dgm:spPr/>
    </dgm:pt>
    <dgm:pt modelId="{9231E0AA-8922-44C0-B17A-A33BA04B48ED}" type="pres">
      <dgm:prSet presAssocID="{40B80D38-221D-4515-B1BF-55F298422398}" presName="bottomLine" presStyleLbl="alignNode1" presStyleIdx="1" presStyleCnt="6">
        <dgm:presLayoutVars/>
      </dgm:prSet>
      <dgm:spPr/>
    </dgm:pt>
    <dgm:pt modelId="{3800C0DC-FC07-4AA8-BA16-EABCBCB8D025}" type="pres">
      <dgm:prSet presAssocID="{40B80D38-221D-4515-B1BF-55F298422398}" presName="nodeText" presStyleLbl="bgAccFollowNode1" presStyleIdx="0" presStyleCnt="3">
        <dgm:presLayoutVars>
          <dgm:bulletEnabled val="1"/>
        </dgm:presLayoutVars>
      </dgm:prSet>
      <dgm:spPr/>
    </dgm:pt>
    <dgm:pt modelId="{80BEE9BD-4059-41DA-8849-08F15A8BD476}" type="pres">
      <dgm:prSet presAssocID="{BE5C4D68-F4D6-4371-B88C-A50E8C4C7D66}" presName="sibTrans" presStyleCnt="0"/>
      <dgm:spPr/>
    </dgm:pt>
    <dgm:pt modelId="{7857836F-D30E-4F77-8C5B-20F5BD481495}" type="pres">
      <dgm:prSet presAssocID="{9CB8CE10-8A05-4C16-97AD-E6A3159921C9}" presName="compositeNode" presStyleCnt="0">
        <dgm:presLayoutVars>
          <dgm:bulletEnabled val="1"/>
        </dgm:presLayoutVars>
      </dgm:prSet>
      <dgm:spPr/>
    </dgm:pt>
    <dgm:pt modelId="{51397485-BAD8-4EA9-A40E-9CD87C5EB3CE}" type="pres">
      <dgm:prSet presAssocID="{9CB8CE10-8A05-4C16-97AD-E6A3159921C9}" presName="bgRect" presStyleLbl="bgAccFollowNode1" presStyleIdx="1" presStyleCnt="3"/>
      <dgm:spPr/>
    </dgm:pt>
    <dgm:pt modelId="{41D24C5C-A393-4EA3-B055-A2131FFE4781}" type="pres">
      <dgm:prSet presAssocID="{1A114CE2-A999-4CF5-80B6-6F72F19B2E72}" presName="sibTransNodeCircle" presStyleLbl="alignNode1" presStyleIdx="2" presStyleCnt="6">
        <dgm:presLayoutVars>
          <dgm:chMax val="0"/>
          <dgm:bulletEnabled/>
        </dgm:presLayoutVars>
      </dgm:prSet>
      <dgm:spPr/>
    </dgm:pt>
    <dgm:pt modelId="{2D6218B9-E156-4EB6-9374-98DA0CFB8980}" type="pres">
      <dgm:prSet presAssocID="{9CB8CE10-8A05-4C16-97AD-E6A3159921C9}" presName="bottomLine" presStyleLbl="alignNode1" presStyleIdx="3" presStyleCnt="6">
        <dgm:presLayoutVars/>
      </dgm:prSet>
      <dgm:spPr/>
    </dgm:pt>
    <dgm:pt modelId="{9ED547E8-A06C-4EEA-965C-78DBA76FD748}" type="pres">
      <dgm:prSet presAssocID="{9CB8CE10-8A05-4C16-97AD-E6A3159921C9}" presName="nodeText" presStyleLbl="bgAccFollowNode1" presStyleIdx="1" presStyleCnt="3">
        <dgm:presLayoutVars>
          <dgm:bulletEnabled val="1"/>
        </dgm:presLayoutVars>
      </dgm:prSet>
      <dgm:spPr/>
    </dgm:pt>
    <dgm:pt modelId="{DDAEB71F-D2E7-4156-BFF0-C1849928EE6B}" type="pres">
      <dgm:prSet presAssocID="{1A114CE2-A999-4CF5-80B6-6F72F19B2E72}" presName="sibTrans" presStyleCnt="0"/>
      <dgm:spPr/>
    </dgm:pt>
    <dgm:pt modelId="{B048084D-4E48-4660-9DF7-255C8B3D94BB}" type="pres">
      <dgm:prSet presAssocID="{42DCBA94-5E85-4F57-A68F-784D1DD473A5}" presName="compositeNode" presStyleCnt="0">
        <dgm:presLayoutVars>
          <dgm:bulletEnabled val="1"/>
        </dgm:presLayoutVars>
      </dgm:prSet>
      <dgm:spPr/>
    </dgm:pt>
    <dgm:pt modelId="{9EA91D67-806A-48A9-B2BE-97E8C6C6307C}" type="pres">
      <dgm:prSet presAssocID="{42DCBA94-5E85-4F57-A68F-784D1DD473A5}" presName="bgRect" presStyleLbl="bgAccFollowNode1" presStyleIdx="2" presStyleCnt="3"/>
      <dgm:spPr/>
    </dgm:pt>
    <dgm:pt modelId="{78B90C46-DFD8-4B67-A38B-1F908C75E04A}" type="pres">
      <dgm:prSet presAssocID="{A4AEC762-BE71-47EC-9552-30718DAA84A6}" presName="sibTransNodeCircle" presStyleLbl="alignNode1" presStyleIdx="4" presStyleCnt="6">
        <dgm:presLayoutVars>
          <dgm:chMax val="0"/>
          <dgm:bulletEnabled/>
        </dgm:presLayoutVars>
      </dgm:prSet>
      <dgm:spPr/>
    </dgm:pt>
    <dgm:pt modelId="{58B29EE1-A054-4731-B40F-FE1FF4E5EB40}" type="pres">
      <dgm:prSet presAssocID="{42DCBA94-5E85-4F57-A68F-784D1DD473A5}" presName="bottomLine" presStyleLbl="alignNode1" presStyleIdx="5" presStyleCnt="6">
        <dgm:presLayoutVars/>
      </dgm:prSet>
      <dgm:spPr/>
    </dgm:pt>
    <dgm:pt modelId="{B3C7D7FE-AE71-4003-B771-BF16D489C530}" type="pres">
      <dgm:prSet presAssocID="{42DCBA94-5E85-4F57-A68F-784D1DD473A5}" presName="nodeText" presStyleLbl="bgAccFollowNode1" presStyleIdx="2" presStyleCnt="3">
        <dgm:presLayoutVars>
          <dgm:bulletEnabled val="1"/>
        </dgm:presLayoutVars>
      </dgm:prSet>
      <dgm:spPr/>
    </dgm:pt>
  </dgm:ptLst>
  <dgm:cxnLst>
    <dgm:cxn modelId="{BBACA704-BFD5-406B-A879-C9505A094FEB}" type="presOf" srcId="{A4AEC762-BE71-47EC-9552-30718DAA84A6}" destId="{78B90C46-DFD8-4B67-A38B-1F908C75E04A}" srcOrd="0" destOrd="0" presId="urn:microsoft.com/office/officeart/2016/7/layout/BasicLinearProcessNumbered"/>
    <dgm:cxn modelId="{8028C812-C06E-4538-9018-8F7C9EEE03AD}" type="presOf" srcId="{1A114CE2-A999-4CF5-80B6-6F72F19B2E72}" destId="{41D24C5C-A393-4EA3-B055-A2131FFE4781}" srcOrd="0" destOrd="0" presId="urn:microsoft.com/office/officeart/2016/7/layout/BasicLinearProcessNumbered"/>
    <dgm:cxn modelId="{66BD7F2F-F00D-4209-BA69-C4E023DC3DA0}" srcId="{DDC01471-1577-47CC-A24E-15C3FC970900}" destId="{42DCBA94-5E85-4F57-A68F-784D1DD473A5}" srcOrd="2" destOrd="0" parTransId="{C10250E2-DBF2-457E-974F-C3AC2AC1D296}" sibTransId="{A4AEC762-BE71-47EC-9552-30718DAA84A6}"/>
    <dgm:cxn modelId="{4505564D-5273-4A37-BEED-639F2E684F9B}" type="presOf" srcId="{40B80D38-221D-4515-B1BF-55F298422398}" destId="{3800C0DC-FC07-4AA8-BA16-EABCBCB8D025}" srcOrd="1" destOrd="0" presId="urn:microsoft.com/office/officeart/2016/7/layout/BasicLinearProcessNumbered"/>
    <dgm:cxn modelId="{BEFA4175-0168-4CC1-89F6-4A2B1D881DA6}" srcId="{DDC01471-1577-47CC-A24E-15C3FC970900}" destId="{40B80D38-221D-4515-B1BF-55F298422398}" srcOrd="0" destOrd="0" parTransId="{19962BAC-82EB-4BE7-8D9E-1755F25E908E}" sibTransId="{BE5C4D68-F4D6-4371-B88C-A50E8C4C7D66}"/>
    <dgm:cxn modelId="{DFBBD555-2CCF-4E1B-9101-B2643AFA31B2}" type="presOf" srcId="{9CB8CE10-8A05-4C16-97AD-E6A3159921C9}" destId="{51397485-BAD8-4EA9-A40E-9CD87C5EB3CE}" srcOrd="0" destOrd="0" presId="urn:microsoft.com/office/officeart/2016/7/layout/BasicLinearProcessNumbered"/>
    <dgm:cxn modelId="{24C74E76-8E8A-41C4-960E-CFF9DBA6C44C}" type="presOf" srcId="{42DCBA94-5E85-4F57-A68F-784D1DD473A5}" destId="{B3C7D7FE-AE71-4003-B771-BF16D489C530}" srcOrd="1" destOrd="0" presId="urn:microsoft.com/office/officeart/2016/7/layout/BasicLinearProcessNumbered"/>
    <dgm:cxn modelId="{B0FD7E8A-8FF5-40C2-96BA-489209C7744C}" type="presOf" srcId="{42DCBA94-5E85-4F57-A68F-784D1DD473A5}" destId="{9EA91D67-806A-48A9-B2BE-97E8C6C6307C}" srcOrd="0" destOrd="0" presId="urn:microsoft.com/office/officeart/2016/7/layout/BasicLinearProcessNumbered"/>
    <dgm:cxn modelId="{643D8299-C63C-4C9C-9C8B-579B738097C2}" srcId="{DDC01471-1577-47CC-A24E-15C3FC970900}" destId="{9CB8CE10-8A05-4C16-97AD-E6A3159921C9}" srcOrd="1" destOrd="0" parTransId="{C87819BF-C85D-4E25-AC9A-F0550A566D71}" sibTransId="{1A114CE2-A999-4CF5-80B6-6F72F19B2E72}"/>
    <dgm:cxn modelId="{CE763CDC-DCD5-44EE-9EE0-021162D344F2}" type="presOf" srcId="{9CB8CE10-8A05-4C16-97AD-E6A3159921C9}" destId="{9ED547E8-A06C-4EEA-965C-78DBA76FD748}" srcOrd="1" destOrd="0" presId="urn:microsoft.com/office/officeart/2016/7/layout/BasicLinearProcessNumbered"/>
    <dgm:cxn modelId="{2171DBE1-6C16-490A-B731-4AAD53AF2BE0}" type="presOf" srcId="{DDC01471-1577-47CC-A24E-15C3FC970900}" destId="{B483ECEA-06D7-4985-A5F9-A01A889D2D3F}" srcOrd="0" destOrd="0" presId="urn:microsoft.com/office/officeart/2016/7/layout/BasicLinearProcessNumbered"/>
    <dgm:cxn modelId="{870520F5-9F49-43FC-8556-97E58E8A8FE4}" type="presOf" srcId="{BE5C4D68-F4D6-4371-B88C-A50E8C4C7D66}" destId="{D2EC14ED-B3D8-42D8-8B8A-0D6C5BE823B1}" srcOrd="0" destOrd="0" presId="urn:microsoft.com/office/officeart/2016/7/layout/BasicLinearProcessNumbered"/>
    <dgm:cxn modelId="{2CC1A6F7-4B46-4A16-9DDF-3CFAA0BC9B22}" type="presOf" srcId="{40B80D38-221D-4515-B1BF-55F298422398}" destId="{75480E17-9F5A-48E3-BB61-EDB1B1C900B8}" srcOrd="0" destOrd="0" presId="urn:microsoft.com/office/officeart/2016/7/layout/BasicLinearProcessNumbered"/>
    <dgm:cxn modelId="{26694F4C-B73E-4712-8367-D882216EF99B}" type="presParOf" srcId="{B483ECEA-06D7-4985-A5F9-A01A889D2D3F}" destId="{0AC705F6-64FD-4062-8590-70C3B5707343}" srcOrd="0" destOrd="0" presId="urn:microsoft.com/office/officeart/2016/7/layout/BasicLinearProcessNumbered"/>
    <dgm:cxn modelId="{E7A587F4-8601-436C-8958-14CFA11C5557}" type="presParOf" srcId="{0AC705F6-64FD-4062-8590-70C3B5707343}" destId="{75480E17-9F5A-48E3-BB61-EDB1B1C900B8}" srcOrd="0" destOrd="0" presId="urn:microsoft.com/office/officeart/2016/7/layout/BasicLinearProcessNumbered"/>
    <dgm:cxn modelId="{6FBC0288-9705-4FFA-8E13-CC68DABD9069}" type="presParOf" srcId="{0AC705F6-64FD-4062-8590-70C3B5707343}" destId="{D2EC14ED-B3D8-42D8-8B8A-0D6C5BE823B1}" srcOrd="1" destOrd="0" presId="urn:microsoft.com/office/officeart/2016/7/layout/BasicLinearProcessNumbered"/>
    <dgm:cxn modelId="{EF492638-6653-45F5-847D-AFE483CAF38A}" type="presParOf" srcId="{0AC705F6-64FD-4062-8590-70C3B5707343}" destId="{9231E0AA-8922-44C0-B17A-A33BA04B48ED}" srcOrd="2" destOrd="0" presId="urn:microsoft.com/office/officeart/2016/7/layout/BasicLinearProcessNumbered"/>
    <dgm:cxn modelId="{76401D5E-8046-4958-A6C2-E17880D4C0CE}" type="presParOf" srcId="{0AC705F6-64FD-4062-8590-70C3B5707343}" destId="{3800C0DC-FC07-4AA8-BA16-EABCBCB8D025}" srcOrd="3" destOrd="0" presId="urn:microsoft.com/office/officeart/2016/7/layout/BasicLinearProcessNumbered"/>
    <dgm:cxn modelId="{C92AC1C2-5BCB-4939-B0E5-7D754DD6D7AF}" type="presParOf" srcId="{B483ECEA-06D7-4985-A5F9-A01A889D2D3F}" destId="{80BEE9BD-4059-41DA-8849-08F15A8BD476}" srcOrd="1" destOrd="0" presId="urn:microsoft.com/office/officeart/2016/7/layout/BasicLinearProcessNumbered"/>
    <dgm:cxn modelId="{EFDF4A2A-0A63-474F-8944-53BB46EE8264}" type="presParOf" srcId="{B483ECEA-06D7-4985-A5F9-A01A889D2D3F}" destId="{7857836F-D30E-4F77-8C5B-20F5BD481495}" srcOrd="2" destOrd="0" presId="urn:microsoft.com/office/officeart/2016/7/layout/BasicLinearProcessNumbered"/>
    <dgm:cxn modelId="{450F0BEF-DE66-49DE-96F9-4FAA98944D45}" type="presParOf" srcId="{7857836F-D30E-4F77-8C5B-20F5BD481495}" destId="{51397485-BAD8-4EA9-A40E-9CD87C5EB3CE}" srcOrd="0" destOrd="0" presId="urn:microsoft.com/office/officeart/2016/7/layout/BasicLinearProcessNumbered"/>
    <dgm:cxn modelId="{9BACFF6E-8521-4595-9472-9A2020E4B2A4}" type="presParOf" srcId="{7857836F-D30E-4F77-8C5B-20F5BD481495}" destId="{41D24C5C-A393-4EA3-B055-A2131FFE4781}" srcOrd="1" destOrd="0" presId="urn:microsoft.com/office/officeart/2016/7/layout/BasicLinearProcessNumbered"/>
    <dgm:cxn modelId="{9372C93C-C5FD-4EB3-A2C4-33DBF79B05AA}" type="presParOf" srcId="{7857836F-D30E-4F77-8C5B-20F5BD481495}" destId="{2D6218B9-E156-4EB6-9374-98DA0CFB8980}" srcOrd="2" destOrd="0" presId="urn:microsoft.com/office/officeart/2016/7/layout/BasicLinearProcessNumbered"/>
    <dgm:cxn modelId="{2B7CD23F-471C-4B48-9DB9-24FD7C6C267C}" type="presParOf" srcId="{7857836F-D30E-4F77-8C5B-20F5BD481495}" destId="{9ED547E8-A06C-4EEA-965C-78DBA76FD748}" srcOrd="3" destOrd="0" presId="urn:microsoft.com/office/officeart/2016/7/layout/BasicLinearProcessNumbered"/>
    <dgm:cxn modelId="{A75ECFC1-A8E1-4BB0-949D-86B1E69D9517}" type="presParOf" srcId="{B483ECEA-06D7-4985-A5F9-A01A889D2D3F}" destId="{DDAEB71F-D2E7-4156-BFF0-C1849928EE6B}" srcOrd="3" destOrd="0" presId="urn:microsoft.com/office/officeart/2016/7/layout/BasicLinearProcessNumbered"/>
    <dgm:cxn modelId="{0A505EC0-B942-435C-A327-3781A7C709B9}" type="presParOf" srcId="{B483ECEA-06D7-4985-A5F9-A01A889D2D3F}" destId="{B048084D-4E48-4660-9DF7-255C8B3D94BB}" srcOrd="4" destOrd="0" presId="urn:microsoft.com/office/officeart/2016/7/layout/BasicLinearProcessNumbered"/>
    <dgm:cxn modelId="{9F0383B2-A14F-422F-8186-B8C0CEABF53E}" type="presParOf" srcId="{B048084D-4E48-4660-9DF7-255C8B3D94BB}" destId="{9EA91D67-806A-48A9-B2BE-97E8C6C6307C}" srcOrd="0" destOrd="0" presId="urn:microsoft.com/office/officeart/2016/7/layout/BasicLinearProcessNumbered"/>
    <dgm:cxn modelId="{47D5CB20-4976-43AB-9ADF-C5BD82E30A8F}" type="presParOf" srcId="{B048084D-4E48-4660-9DF7-255C8B3D94BB}" destId="{78B90C46-DFD8-4B67-A38B-1F908C75E04A}" srcOrd="1" destOrd="0" presId="urn:microsoft.com/office/officeart/2016/7/layout/BasicLinearProcessNumbered"/>
    <dgm:cxn modelId="{DA3016D6-8457-446B-B0EC-E0C0F88D06FB}" type="presParOf" srcId="{B048084D-4E48-4660-9DF7-255C8B3D94BB}" destId="{58B29EE1-A054-4731-B40F-FE1FF4E5EB40}" srcOrd="2" destOrd="0" presId="urn:microsoft.com/office/officeart/2016/7/layout/BasicLinearProcessNumbered"/>
    <dgm:cxn modelId="{9AE02934-CCF9-47CC-804E-B47FE76FE726}" type="presParOf" srcId="{B048084D-4E48-4660-9DF7-255C8B3D94BB}" destId="{B3C7D7FE-AE71-4003-B771-BF16D489C530}"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AE4AC2-5338-4D95-BC12-F02D26066A9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D0C3CD5-F006-4088-B6EF-DF7ECC04EA0E}">
      <dgm:prSet/>
      <dgm:spPr/>
      <dgm:t>
        <a:bodyPr/>
        <a:lstStyle/>
        <a:p>
          <a:r>
            <a:rPr lang="en-US" baseline="0"/>
            <a:t>Professional skills</a:t>
          </a:r>
        </a:p>
      </dgm:t>
    </dgm:pt>
    <dgm:pt modelId="{C31CD506-7226-43BF-829D-B548A9ECB496}" type="parTrans" cxnId="{A9049218-2517-4C46-959D-D01B76153E1B}">
      <dgm:prSet/>
      <dgm:spPr/>
      <dgm:t>
        <a:bodyPr/>
        <a:lstStyle/>
        <a:p>
          <a:endParaRPr lang="en-US"/>
        </a:p>
      </dgm:t>
    </dgm:pt>
    <dgm:pt modelId="{6A069609-66FB-44FB-9D7E-73C6CC4CD409}" type="sibTrans" cxnId="{A9049218-2517-4C46-959D-D01B76153E1B}">
      <dgm:prSet/>
      <dgm:spPr/>
      <dgm:t>
        <a:bodyPr/>
        <a:lstStyle/>
        <a:p>
          <a:endParaRPr lang="en-US"/>
        </a:p>
      </dgm:t>
    </dgm:pt>
    <dgm:pt modelId="{4617D863-C18B-463F-8186-DBF07EBFE0D8}">
      <dgm:prSet/>
      <dgm:spPr/>
      <dgm:t>
        <a:bodyPr/>
        <a:lstStyle/>
        <a:p>
          <a:r>
            <a:rPr lang="en-US" baseline="0"/>
            <a:t>Difficult to obtain in 6-12 programs</a:t>
          </a:r>
        </a:p>
      </dgm:t>
    </dgm:pt>
    <dgm:pt modelId="{DE5F5B74-1308-4311-A8AD-59C4F6762B26}" type="parTrans" cxnId="{A3925358-3EFC-4748-81D4-8E1E38781728}">
      <dgm:prSet/>
      <dgm:spPr/>
      <dgm:t>
        <a:bodyPr/>
        <a:lstStyle/>
        <a:p>
          <a:endParaRPr lang="en-US"/>
        </a:p>
      </dgm:t>
    </dgm:pt>
    <dgm:pt modelId="{26DBF3D7-C5EC-4C93-BED0-23ADF0C0F6EF}" type="sibTrans" cxnId="{A3925358-3EFC-4748-81D4-8E1E38781728}">
      <dgm:prSet/>
      <dgm:spPr/>
      <dgm:t>
        <a:bodyPr/>
        <a:lstStyle/>
        <a:p>
          <a:endParaRPr lang="en-US"/>
        </a:p>
      </dgm:t>
    </dgm:pt>
    <dgm:pt modelId="{35DB4433-5355-4907-B36A-CADD06AE5EC4}" type="pres">
      <dgm:prSet presAssocID="{8DAE4AC2-5338-4D95-BC12-F02D26066A94}" presName="root" presStyleCnt="0">
        <dgm:presLayoutVars>
          <dgm:dir/>
          <dgm:resizeHandles val="exact"/>
        </dgm:presLayoutVars>
      </dgm:prSet>
      <dgm:spPr/>
    </dgm:pt>
    <dgm:pt modelId="{7A056D13-B470-4A97-B767-89F0CEDE8BAC}" type="pres">
      <dgm:prSet presAssocID="{4D0C3CD5-F006-4088-B6EF-DF7ECC04EA0E}" presName="compNode" presStyleCnt="0"/>
      <dgm:spPr/>
    </dgm:pt>
    <dgm:pt modelId="{E99A3378-EABD-47BD-BA41-0BB226A6409D}" type="pres">
      <dgm:prSet presAssocID="{4D0C3CD5-F006-4088-B6EF-DF7ECC04EA0E}" presName="bgRect" presStyleLbl="bgShp" presStyleIdx="0" presStyleCnt="2"/>
      <dgm:spPr/>
    </dgm:pt>
    <dgm:pt modelId="{491800A3-5AEC-45D9-9B1C-BA0D417E8A91}" type="pres">
      <dgm:prSet presAssocID="{4D0C3CD5-F006-4088-B6EF-DF7ECC04EA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Remote work outline"/>
        </a:ext>
      </dgm:extLst>
    </dgm:pt>
    <dgm:pt modelId="{4CCFA36B-D3FA-45BD-8618-E1826BA1E8B3}" type="pres">
      <dgm:prSet presAssocID="{4D0C3CD5-F006-4088-B6EF-DF7ECC04EA0E}" presName="spaceRect" presStyleCnt="0"/>
      <dgm:spPr/>
    </dgm:pt>
    <dgm:pt modelId="{ED366603-0ED9-4A70-8343-600AE177E92F}" type="pres">
      <dgm:prSet presAssocID="{4D0C3CD5-F006-4088-B6EF-DF7ECC04EA0E}" presName="parTx" presStyleLbl="revTx" presStyleIdx="0" presStyleCnt="2">
        <dgm:presLayoutVars>
          <dgm:chMax val="0"/>
          <dgm:chPref val="0"/>
        </dgm:presLayoutVars>
      </dgm:prSet>
      <dgm:spPr/>
    </dgm:pt>
    <dgm:pt modelId="{67BA265F-4F50-4ECD-9B3E-369F5F0F235C}" type="pres">
      <dgm:prSet presAssocID="{6A069609-66FB-44FB-9D7E-73C6CC4CD409}" presName="sibTrans" presStyleCnt="0"/>
      <dgm:spPr/>
    </dgm:pt>
    <dgm:pt modelId="{FD59F3EA-2BC1-4815-8723-6B855BC483E4}" type="pres">
      <dgm:prSet presAssocID="{4617D863-C18B-463F-8186-DBF07EBFE0D8}" presName="compNode" presStyleCnt="0"/>
      <dgm:spPr/>
    </dgm:pt>
    <dgm:pt modelId="{E31B7F03-A24F-485B-BD03-79FF1977FDFF}" type="pres">
      <dgm:prSet presAssocID="{4617D863-C18B-463F-8186-DBF07EBFE0D8}" presName="bgRect" presStyleLbl="bgShp" presStyleIdx="1" presStyleCnt="2"/>
      <dgm:spPr/>
    </dgm:pt>
    <dgm:pt modelId="{51D4B6EF-AF50-4FB7-BB2E-13A8961B8859}" type="pres">
      <dgm:prSet presAssocID="{4617D863-C18B-463F-8186-DBF07EBFE0D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r graph with upward trend with solid fill"/>
        </a:ext>
      </dgm:extLst>
    </dgm:pt>
    <dgm:pt modelId="{8B238D44-7B1E-41B2-9E21-C285C8FAA155}" type="pres">
      <dgm:prSet presAssocID="{4617D863-C18B-463F-8186-DBF07EBFE0D8}" presName="spaceRect" presStyleCnt="0"/>
      <dgm:spPr/>
    </dgm:pt>
    <dgm:pt modelId="{ADFF997E-E348-477E-9C9F-E98DE8A11EAE}" type="pres">
      <dgm:prSet presAssocID="{4617D863-C18B-463F-8186-DBF07EBFE0D8}" presName="parTx" presStyleLbl="revTx" presStyleIdx="1" presStyleCnt="2">
        <dgm:presLayoutVars>
          <dgm:chMax val="0"/>
          <dgm:chPref val="0"/>
        </dgm:presLayoutVars>
      </dgm:prSet>
      <dgm:spPr/>
    </dgm:pt>
  </dgm:ptLst>
  <dgm:cxnLst>
    <dgm:cxn modelId="{A9049218-2517-4C46-959D-D01B76153E1B}" srcId="{8DAE4AC2-5338-4D95-BC12-F02D26066A94}" destId="{4D0C3CD5-F006-4088-B6EF-DF7ECC04EA0E}" srcOrd="0" destOrd="0" parTransId="{C31CD506-7226-43BF-829D-B548A9ECB496}" sibTransId="{6A069609-66FB-44FB-9D7E-73C6CC4CD409}"/>
    <dgm:cxn modelId="{A34DB525-1131-419B-A866-DCF0BC3FEAF2}" type="presOf" srcId="{4D0C3CD5-F006-4088-B6EF-DF7ECC04EA0E}" destId="{ED366603-0ED9-4A70-8343-600AE177E92F}" srcOrd="0" destOrd="0" presId="urn:microsoft.com/office/officeart/2018/2/layout/IconVerticalSolidList"/>
    <dgm:cxn modelId="{F9638D49-B162-4A96-A0FD-481C99AD600A}" type="presOf" srcId="{4617D863-C18B-463F-8186-DBF07EBFE0D8}" destId="{ADFF997E-E348-477E-9C9F-E98DE8A11EAE}" srcOrd="0" destOrd="0" presId="urn:microsoft.com/office/officeart/2018/2/layout/IconVerticalSolidList"/>
    <dgm:cxn modelId="{A3925358-3EFC-4748-81D4-8E1E38781728}" srcId="{8DAE4AC2-5338-4D95-BC12-F02D26066A94}" destId="{4617D863-C18B-463F-8186-DBF07EBFE0D8}" srcOrd="1" destOrd="0" parTransId="{DE5F5B74-1308-4311-A8AD-59C4F6762B26}" sibTransId="{26DBF3D7-C5EC-4C93-BED0-23ADF0C0F6EF}"/>
    <dgm:cxn modelId="{CCAE4199-D4C4-4884-A121-06E06550DDCE}" type="presOf" srcId="{8DAE4AC2-5338-4D95-BC12-F02D26066A94}" destId="{35DB4433-5355-4907-B36A-CADD06AE5EC4}" srcOrd="0" destOrd="0" presId="urn:microsoft.com/office/officeart/2018/2/layout/IconVerticalSolidList"/>
    <dgm:cxn modelId="{3DD66AF5-AF56-4E3C-9762-82539A624EF3}" type="presParOf" srcId="{35DB4433-5355-4907-B36A-CADD06AE5EC4}" destId="{7A056D13-B470-4A97-B767-89F0CEDE8BAC}" srcOrd="0" destOrd="0" presId="urn:microsoft.com/office/officeart/2018/2/layout/IconVerticalSolidList"/>
    <dgm:cxn modelId="{1B4AD4EF-FE16-41FC-B16C-45E942DE5B9C}" type="presParOf" srcId="{7A056D13-B470-4A97-B767-89F0CEDE8BAC}" destId="{E99A3378-EABD-47BD-BA41-0BB226A6409D}" srcOrd="0" destOrd="0" presId="urn:microsoft.com/office/officeart/2018/2/layout/IconVerticalSolidList"/>
    <dgm:cxn modelId="{5FC62DA7-3740-4B4A-8C84-2C0DC53143B0}" type="presParOf" srcId="{7A056D13-B470-4A97-B767-89F0CEDE8BAC}" destId="{491800A3-5AEC-45D9-9B1C-BA0D417E8A91}" srcOrd="1" destOrd="0" presId="urn:microsoft.com/office/officeart/2018/2/layout/IconVerticalSolidList"/>
    <dgm:cxn modelId="{D108F1CB-C5D2-4F60-A2CC-3BBECE6DB59B}" type="presParOf" srcId="{7A056D13-B470-4A97-B767-89F0CEDE8BAC}" destId="{4CCFA36B-D3FA-45BD-8618-E1826BA1E8B3}" srcOrd="2" destOrd="0" presId="urn:microsoft.com/office/officeart/2018/2/layout/IconVerticalSolidList"/>
    <dgm:cxn modelId="{206FF80F-AED9-4393-808C-4F50E8C852B9}" type="presParOf" srcId="{7A056D13-B470-4A97-B767-89F0CEDE8BAC}" destId="{ED366603-0ED9-4A70-8343-600AE177E92F}" srcOrd="3" destOrd="0" presId="urn:microsoft.com/office/officeart/2018/2/layout/IconVerticalSolidList"/>
    <dgm:cxn modelId="{41A5FF57-5E18-4420-A7B2-985C16D552EC}" type="presParOf" srcId="{35DB4433-5355-4907-B36A-CADD06AE5EC4}" destId="{67BA265F-4F50-4ECD-9B3E-369F5F0F235C}" srcOrd="1" destOrd="0" presId="urn:microsoft.com/office/officeart/2018/2/layout/IconVerticalSolidList"/>
    <dgm:cxn modelId="{9A8A91A6-774B-491C-ABB0-F47A90E49498}" type="presParOf" srcId="{35DB4433-5355-4907-B36A-CADD06AE5EC4}" destId="{FD59F3EA-2BC1-4815-8723-6B855BC483E4}" srcOrd="2" destOrd="0" presId="urn:microsoft.com/office/officeart/2018/2/layout/IconVerticalSolidList"/>
    <dgm:cxn modelId="{4EAA2378-E364-4D52-9511-DDF500CDA920}" type="presParOf" srcId="{FD59F3EA-2BC1-4815-8723-6B855BC483E4}" destId="{E31B7F03-A24F-485B-BD03-79FF1977FDFF}" srcOrd="0" destOrd="0" presId="urn:microsoft.com/office/officeart/2018/2/layout/IconVerticalSolidList"/>
    <dgm:cxn modelId="{5E99E7DB-04B6-4052-90B5-F73A398C7FB1}" type="presParOf" srcId="{FD59F3EA-2BC1-4815-8723-6B855BC483E4}" destId="{51D4B6EF-AF50-4FB7-BB2E-13A8961B8859}" srcOrd="1" destOrd="0" presId="urn:microsoft.com/office/officeart/2018/2/layout/IconVerticalSolidList"/>
    <dgm:cxn modelId="{A48ADD54-F048-419D-9C16-2A9D83CE9AFC}" type="presParOf" srcId="{FD59F3EA-2BC1-4815-8723-6B855BC483E4}" destId="{8B238D44-7B1E-41B2-9E21-C285C8FAA155}" srcOrd="2" destOrd="0" presId="urn:microsoft.com/office/officeart/2018/2/layout/IconVerticalSolidList"/>
    <dgm:cxn modelId="{5EE626DC-B19A-464A-9B6C-1ED7D39A8772}" type="presParOf" srcId="{FD59F3EA-2BC1-4815-8723-6B855BC483E4}" destId="{ADFF997E-E348-477E-9C9F-E98DE8A11EA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B717AC-C7F5-48F3-9C7E-F2AE85197B3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FCA8607-62D8-45D5-B42D-D38162233733}">
      <dgm:prSet/>
      <dgm:spPr/>
      <dgm:t>
        <a:bodyPr/>
        <a:lstStyle/>
        <a:p>
          <a:r>
            <a:rPr lang="en-US"/>
            <a:t>Encourage</a:t>
          </a:r>
        </a:p>
      </dgm:t>
    </dgm:pt>
    <dgm:pt modelId="{C0BCB884-B2D5-4E17-BC0F-2FB64271C4F4}" type="parTrans" cxnId="{1EB2B236-DBDF-49FE-A562-04CF32C29E51}">
      <dgm:prSet/>
      <dgm:spPr/>
      <dgm:t>
        <a:bodyPr/>
        <a:lstStyle/>
        <a:p>
          <a:endParaRPr lang="en-US"/>
        </a:p>
      </dgm:t>
    </dgm:pt>
    <dgm:pt modelId="{CBF1A6DA-F659-49FE-960F-211118DC402E}" type="sibTrans" cxnId="{1EB2B236-DBDF-49FE-A562-04CF32C29E51}">
      <dgm:prSet/>
      <dgm:spPr/>
      <dgm:t>
        <a:bodyPr/>
        <a:lstStyle/>
        <a:p>
          <a:endParaRPr lang="en-US"/>
        </a:p>
      </dgm:t>
    </dgm:pt>
    <dgm:pt modelId="{A86F1DAF-C336-42D2-9E5A-E0E225B07BE1}">
      <dgm:prSet/>
      <dgm:spPr/>
      <dgm:t>
        <a:bodyPr/>
        <a:lstStyle/>
        <a:p>
          <a:r>
            <a:rPr lang="en-US" dirty="0"/>
            <a:t>Encourage students to study and master languages</a:t>
          </a:r>
        </a:p>
      </dgm:t>
    </dgm:pt>
    <dgm:pt modelId="{6BE6277D-E736-4CED-9617-6C44D0E0C1C5}" type="parTrans" cxnId="{E516125C-C951-4784-90A1-7A4D8AE76D1D}">
      <dgm:prSet/>
      <dgm:spPr/>
      <dgm:t>
        <a:bodyPr/>
        <a:lstStyle/>
        <a:p>
          <a:endParaRPr lang="en-US"/>
        </a:p>
      </dgm:t>
    </dgm:pt>
    <dgm:pt modelId="{3380EFC1-8004-477C-BC43-893EE1FD6AE6}" type="sibTrans" cxnId="{E516125C-C951-4784-90A1-7A4D8AE76D1D}">
      <dgm:prSet/>
      <dgm:spPr/>
      <dgm:t>
        <a:bodyPr/>
        <a:lstStyle/>
        <a:p>
          <a:endParaRPr lang="en-US"/>
        </a:p>
      </dgm:t>
    </dgm:pt>
    <dgm:pt modelId="{3A959680-21DC-4D5F-A5C1-91F758BA9880}">
      <dgm:prSet/>
      <dgm:spPr/>
      <dgm:t>
        <a:bodyPr/>
        <a:lstStyle/>
        <a:p>
          <a:r>
            <a:rPr lang="en-US"/>
            <a:t>Certify</a:t>
          </a:r>
        </a:p>
      </dgm:t>
    </dgm:pt>
    <dgm:pt modelId="{A5F2FCA9-7061-4233-9B7B-9F2CB63C605E}" type="parTrans" cxnId="{DBED7068-A0EB-4244-A389-8E3EB13DD836}">
      <dgm:prSet/>
      <dgm:spPr/>
      <dgm:t>
        <a:bodyPr/>
        <a:lstStyle/>
        <a:p>
          <a:endParaRPr lang="en-US"/>
        </a:p>
      </dgm:t>
    </dgm:pt>
    <dgm:pt modelId="{A7CED924-60FC-4C95-B023-3F271831C984}" type="sibTrans" cxnId="{DBED7068-A0EB-4244-A389-8E3EB13DD836}">
      <dgm:prSet/>
      <dgm:spPr/>
      <dgm:t>
        <a:bodyPr/>
        <a:lstStyle/>
        <a:p>
          <a:endParaRPr lang="en-US"/>
        </a:p>
      </dgm:t>
    </dgm:pt>
    <dgm:pt modelId="{303E5AFF-E2F1-4D66-B04E-EDADF423110A}">
      <dgm:prSet/>
      <dgm:spPr/>
      <dgm:t>
        <a:bodyPr/>
        <a:lstStyle/>
        <a:p>
          <a:r>
            <a:rPr lang="en-US" dirty="0"/>
            <a:t>Certify attainment of biliteracy skills</a:t>
          </a:r>
        </a:p>
      </dgm:t>
    </dgm:pt>
    <dgm:pt modelId="{F5FE902B-E87D-4720-95AF-57049635A47B}" type="parTrans" cxnId="{229EE584-16B7-43DC-BB17-EFC8A6CAFE7A}">
      <dgm:prSet/>
      <dgm:spPr/>
      <dgm:t>
        <a:bodyPr/>
        <a:lstStyle/>
        <a:p>
          <a:endParaRPr lang="en-US"/>
        </a:p>
      </dgm:t>
    </dgm:pt>
    <dgm:pt modelId="{60A7129A-ED08-40D6-BD13-2DCE501F0CAA}" type="sibTrans" cxnId="{229EE584-16B7-43DC-BB17-EFC8A6CAFE7A}">
      <dgm:prSet/>
      <dgm:spPr/>
      <dgm:t>
        <a:bodyPr/>
        <a:lstStyle/>
        <a:p>
          <a:endParaRPr lang="en-US"/>
        </a:p>
      </dgm:t>
    </dgm:pt>
    <dgm:pt modelId="{9E27333C-B5BC-44F1-A64F-CB50D312698C}">
      <dgm:prSet/>
      <dgm:spPr/>
      <dgm:t>
        <a:bodyPr/>
        <a:lstStyle/>
        <a:p>
          <a:r>
            <a:rPr lang="en-US"/>
            <a:t>Recognize</a:t>
          </a:r>
        </a:p>
      </dgm:t>
    </dgm:pt>
    <dgm:pt modelId="{16FB3CB3-5980-4D6C-BF6A-9667463DC0C0}" type="parTrans" cxnId="{EE9DE7E4-4657-4946-BF55-BCE4905F8717}">
      <dgm:prSet/>
      <dgm:spPr/>
      <dgm:t>
        <a:bodyPr/>
        <a:lstStyle/>
        <a:p>
          <a:endParaRPr lang="en-US"/>
        </a:p>
      </dgm:t>
    </dgm:pt>
    <dgm:pt modelId="{DCAAA4E5-2EFA-455C-B256-D552750B8C85}" type="sibTrans" cxnId="{EE9DE7E4-4657-4946-BF55-BCE4905F8717}">
      <dgm:prSet/>
      <dgm:spPr/>
      <dgm:t>
        <a:bodyPr/>
        <a:lstStyle/>
        <a:p>
          <a:endParaRPr lang="en-US"/>
        </a:p>
      </dgm:t>
    </dgm:pt>
    <dgm:pt modelId="{37F51C77-237F-4BBC-9A22-2EA44822C2DB}">
      <dgm:prSet/>
      <dgm:spPr/>
      <dgm:t>
        <a:bodyPr/>
        <a:lstStyle/>
        <a:p>
          <a:r>
            <a:rPr lang="en-US" dirty="0"/>
            <a:t>Recognize the value of language diversity</a:t>
          </a:r>
        </a:p>
      </dgm:t>
    </dgm:pt>
    <dgm:pt modelId="{E7B92498-1C47-427B-9E20-02E2324AA0B7}" type="parTrans" cxnId="{797C2403-9C00-43ED-8CC7-EC11AE8BF44D}">
      <dgm:prSet/>
      <dgm:spPr/>
      <dgm:t>
        <a:bodyPr/>
        <a:lstStyle/>
        <a:p>
          <a:endParaRPr lang="en-US"/>
        </a:p>
      </dgm:t>
    </dgm:pt>
    <dgm:pt modelId="{7C5CE5D0-1CE6-4DDA-988E-A2404B252DBF}" type="sibTrans" cxnId="{797C2403-9C00-43ED-8CC7-EC11AE8BF44D}">
      <dgm:prSet/>
      <dgm:spPr/>
      <dgm:t>
        <a:bodyPr/>
        <a:lstStyle/>
        <a:p>
          <a:endParaRPr lang="en-US"/>
        </a:p>
      </dgm:t>
    </dgm:pt>
    <dgm:pt modelId="{F05824E8-776D-4695-A2C5-895B1189BE15}" type="pres">
      <dgm:prSet presAssocID="{6EB717AC-C7F5-48F3-9C7E-F2AE85197B32}" presName="vert0" presStyleCnt="0">
        <dgm:presLayoutVars>
          <dgm:dir/>
          <dgm:animOne val="branch"/>
          <dgm:animLvl val="lvl"/>
        </dgm:presLayoutVars>
      </dgm:prSet>
      <dgm:spPr/>
    </dgm:pt>
    <dgm:pt modelId="{5AAE7D76-9CBD-4301-9220-73BCBB1FE3DE}" type="pres">
      <dgm:prSet presAssocID="{0FCA8607-62D8-45D5-B42D-D38162233733}" presName="thickLine" presStyleLbl="alignNode1" presStyleIdx="0" presStyleCnt="3"/>
      <dgm:spPr/>
    </dgm:pt>
    <dgm:pt modelId="{BDD0F852-CD19-40D5-ACA9-736AD75672D5}" type="pres">
      <dgm:prSet presAssocID="{0FCA8607-62D8-45D5-B42D-D38162233733}" presName="horz1" presStyleCnt="0"/>
      <dgm:spPr/>
    </dgm:pt>
    <dgm:pt modelId="{81DF7F83-0F6D-422A-ABF7-A9EB882C5999}" type="pres">
      <dgm:prSet presAssocID="{0FCA8607-62D8-45D5-B42D-D38162233733}" presName="tx1" presStyleLbl="revTx" presStyleIdx="0" presStyleCnt="6"/>
      <dgm:spPr/>
    </dgm:pt>
    <dgm:pt modelId="{B7A69ABB-8979-4F02-AB9A-3A7161C16761}" type="pres">
      <dgm:prSet presAssocID="{0FCA8607-62D8-45D5-B42D-D38162233733}" presName="vert1" presStyleCnt="0"/>
      <dgm:spPr/>
    </dgm:pt>
    <dgm:pt modelId="{CD576F8C-A90A-4E03-9BBC-DBAE047A2DA5}" type="pres">
      <dgm:prSet presAssocID="{A86F1DAF-C336-42D2-9E5A-E0E225B07BE1}" presName="vertSpace2a" presStyleCnt="0"/>
      <dgm:spPr/>
    </dgm:pt>
    <dgm:pt modelId="{088002A3-F31C-4E6B-99FB-E5EA0FAB0516}" type="pres">
      <dgm:prSet presAssocID="{A86F1DAF-C336-42D2-9E5A-E0E225B07BE1}" presName="horz2" presStyleCnt="0"/>
      <dgm:spPr/>
    </dgm:pt>
    <dgm:pt modelId="{21223917-41B4-4929-A3EC-FFC5B544D279}" type="pres">
      <dgm:prSet presAssocID="{A86F1DAF-C336-42D2-9E5A-E0E225B07BE1}" presName="horzSpace2" presStyleCnt="0"/>
      <dgm:spPr/>
    </dgm:pt>
    <dgm:pt modelId="{FE5B7FE5-FEC5-40F7-AD66-8BB084F1273A}" type="pres">
      <dgm:prSet presAssocID="{A86F1DAF-C336-42D2-9E5A-E0E225B07BE1}" presName="tx2" presStyleLbl="revTx" presStyleIdx="1" presStyleCnt="6"/>
      <dgm:spPr/>
    </dgm:pt>
    <dgm:pt modelId="{12D2F24A-E67D-48BC-A55F-9C7E7CF7D7A2}" type="pres">
      <dgm:prSet presAssocID="{A86F1DAF-C336-42D2-9E5A-E0E225B07BE1}" presName="vert2" presStyleCnt="0"/>
      <dgm:spPr/>
    </dgm:pt>
    <dgm:pt modelId="{AAD447BC-C507-4EF3-9B61-899FB252C7FB}" type="pres">
      <dgm:prSet presAssocID="{A86F1DAF-C336-42D2-9E5A-E0E225B07BE1}" presName="thinLine2b" presStyleLbl="callout" presStyleIdx="0" presStyleCnt="3"/>
      <dgm:spPr/>
    </dgm:pt>
    <dgm:pt modelId="{F7F1FF18-37C8-4181-B432-7533DC8D2BFC}" type="pres">
      <dgm:prSet presAssocID="{A86F1DAF-C336-42D2-9E5A-E0E225B07BE1}" presName="vertSpace2b" presStyleCnt="0"/>
      <dgm:spPr/>
    </dgm:pt>
    <dgm:pt modelId="{81AC9DEA-E224-4122-95A0-4592C628E0C0}" type="pres">
      <dgm:prSet presAssocID="{3A959680-21DC-4D5F-A5C1-91F758BA9880}" presName="thickLine" presStyleLbl="alignNode1" presStyleIdx="1" presStyleCnt="3"/>
      <dgm:spPr/>
    </dgm:pt>
    <dgm:pt modelId="{E3075D2B-4D79-4C70-8286-82F95CC0E3A7}" type="pres">
      <dgm:prSet presAssocID="{3A959680-21DC-4D5F-A5C1-91F758BA9880}" presName="horz1" presStyleCnt="0"/>
      <dgm:spPr/>
    </dgm:pt>
    <dgm:pt modelId="{2CF30A32-BDF3-443E-989D-CB5CD4A041A1}" type="pres">
      <dgm:prSet presAssocID="{3A959680-21DC-4D5F-A5C1-91F758BA9880}" presName="tx1" presStyleLbl="revTx" presStyleIdx="2" presStyleCnt="6"/>
      <dgm:spPr/>
    </dgm:pt>
    <dgm:pt modelId="{B3E95EDF-C1B7-4E00-B331-21FA22490128}" type="pres">
      <dgm:prSet presAssocID="{3A959680-21DC-4D5F-A5C1-91F758BA9880}" presName="vert1" presStyleCnt="0"/>
      <dgm:spPr/>
    </dgm:pt>
    <dgm:pt modelId="{E0782FDA-8381-4372-9EEB-65C831D20E2E}" type="pres">
      <dgm:prSet presAssocID="{303E5AFF-E2F1-4D66-B04E-EDADF423110A}" presName="vertSpace2a" presStyleCnt="0"/>
      <dgm:spPr/>
    </dgm:pt>
    <dgm:pt modelId="{74092BA0-48BF-444A-AFE3-9D1CB67D61AA}" type="pres">
      <dgm:prSet presAssocID="{303E5AFF-E2F1-4D66-B04E-EDADF423110A}" presName="horz2" presStyleCnt="0"/>
      <dgm:spPr/>
    </dgm:pt>
    <dgm:pt modelId="{6817ECC5-B16C-42FD-9457-52C18B503BEA}" type="pres">
      <dgm:prSet presAssocID="{303E5AFF-E2F1-4D66-B04E-EDADF423110A}" presName="horzSpace2" presStyleCnt="0"/>
      <dgm:spPr/>
    </dgm:pt>
    <dgm:pt modelId="{04251DA8-0858-44CE-A8F4-4A50BB2CD7C2}" type="pres">
      <dgm:prSet presAssocID="{303E5AFF-E2F1-4D66-B04E-EDADF423110A}" presName="tx2" presStyleLbl="revTx" presStyleIdx="3" presStyleCnt="6"/>
      <dgm:spPr/>
    </dgm:pt>
    <dgm:pt modelId="{9E9C4F93-E567-4B5C-A151-66313AA31103}" type="pres">
      <dgm:prSet presAssocID="{303E5AFF-E2F1-4D66-B04E-EDADF423110A}" presName="vert2" presStyleCnt="0"/>
      <dgm:spPr/>
    </dgm:pt>
    <dgm:pt modelId="{B5EB6217-708C-48E7-B091-B6DBB0E9B8B7}" type="pres">
      <dgm:prSet presAssocID="{303E5AFF-E2F1-4D66-B04E-EDADF423110A}" presName="thinLine2b" presStyleLbl="callout" presStyleIdx="1" presStyleCnt="3"/>
      <dgm:spPr/>
    </dgm:pt>
    <dgm:pt modelId="{26B6BFF0-6B1D-439E-A7AC-AA9DCE8B0ED6}" type="pres">
      <dgm:prSet presAssocID="{303E5AFF-E2F1-4D66-B04E-EDADF423110A}" presName="vertSpace2b" presStyleCnt="0"/>
      <dgm:spPr/>
    </dgm:pt>
    <dgm:pt modelId="{C9E5201D-55DA-444F-98D1-C738F68DCB77}" type="pres">
      <dgm:prSet presAssocID="{9E27333C-B5BC-44F1-A64F-CB50D312698C}" presName="thickLine" presStyleLbl="alignNode1" presStyleIdx="2" presStyleCnt="3"/>
      <dgm:spPr/>
    </dgm:pt>
    <dgm:pt modelId="{257F5359-C741-4896-9890-73C42682A953}" type="pres">
      <dgm:prSet presAssocID="{9E27333C-B5BC-44F1-A64F-CB50D312698C}" presName="horz1" presStyleCnt="0"/>
      <dgm:spPr/>
    </dgm:pt>
    <dgm:pt modelId="{91A85BB4-382C-486A-A4AA-BBD508FE4E46}" type="pres">
      <dgm:prSet presAssocID="{9E27333C-B5BC-44F1-A64F-CB50D312698C}" presName="tx1" presStyleLbl="revTx" presStyleIdx="4" presStyleCnt="6"/>
      <dgm:spPr/>
    </dgm:pt>
    <dgm:pt modelId="{0BBB065C-0EBC-425B-BF15-3521F1DCE365}" type="pres">
      <dgm:prSet presAssocID="{9E27333C-B5BC-44F1-A64F-CB50D312698C}" presName="vert1" presStyleCnt="0"/>
      <dgm:spPr/>
    </dgm:pt>
    <dgm:pt modelId="{D7F44A4E-6468-40E6-8736-C1F815874E34}" type="pres">
      <dgm:prSet presAssocID="{37F51C77-237F-4BBC-9A22-2EA44822C2DB}" presName="vertSpace2a" presStyleCnt="0"/>
      <dgm:spPr/>
    </dgm:pt>
    <dgm:pt modelId="{5C4FA843-8F8B-4C11-A379-5A6E5F6B1C8D}" type="pres">
      <dgm:prSet presAssocID="{37F51C77-237F-4BBC-9A22-2EA44822C2DB}" presName="horz2" presStyleCnt="0"/>
      <dgm:spPr/>
    </dgm:pt>
    <dgm:pt modelId="{4135E92B-2583-4DD0-ACCF-67504E440458}" type="pres">
      <dgm:prSet presAssocID="{37F51C77-237F-4BBC-9A22-2EA44822C2DB}" presName="horzSpace2" presStyleCnt="0"/>
      <dgm:spPr/>
    </dgm:pt>
    <dgm:pt modelId="{D248D3F9-1665-471B-AADC-4A7D6F5C9973}" type="pres">
      <dgm:prSet presAssocID="{37F51C77-237F-4BBC-9A22-2EA44822C2DB}" presName="tx2" presStyleLbl="revTx" presStyleIdx="5" presStyleCnt="6"/>
      <dgm:spPr/>
    </dgm:pt>
    <dgm:pt modelId="{04A2DCD8-E40D-4FC9-89E6-53E08A604EC3}" type="pres">
      <dgm:prSet presAssocID="{37F51C77-237F-4BBC-9A22-2EA44822C2DB}" presName="vert2" presStyleCnt="0"/>
      <dgm:spPr/>
    </dgm:pt>
    <dgm:pt modelId="{7C87CE68-B128-4387-9B0B-63F16528D6F5}" type="pres">
      <dgm:prSet presAssocID="{37F51C77-237F-4BBC-9A22-2EA44822C2DB}" presName="thinLine2b" presStyleLbl="callout" presStyleIdx="2" presStyleCnt="3"/>
      <dgm:spPr/>
    </dgm:pt>
    <dgm:pt modelId="{E9973D31-1A87-42B1-9D31-855471713C4E}" type="pres">
      <dgm:prSet presAssocID="{37F51C77-237F-4BBC-9A22-2EA44822C2DB}" presName="vertSpace2b" presStyleCnt="0"/>
      <dgm:spPr/>
    </dgm:pt>
  </dgm:ptLst>
  <dgm:cxnLst>
    <dgm:cxn modelId="{797C2403-9C00-43ED-8CC7-EC11AE8BF44D}" srcId="{9E27333C-B5BC-44F1-A64F-CB50D312698C}" destId="{37F51C77-237F-4BBC-9A22-2EA44822C2DB}" srcOrd="0" destOrd="0" parTransId="{E7B92498-1C47-427B-9E20-02E2324AA0B7}" sibTransId="{7C5CE5D0-1CE6-4DDA-988E-A2404B252DBF}"/>
    <dgm:cxn modelId="{DA994715-1BDF-431A-962A-C73DDC059404}" type="presOf" srcId="{303E5AFF-E2F1-4D66-B04E-EDADF423110A}" destId="{04251DA8-0858-44CE-A8F4-4A50BB2CD7C2}" srcOrd="0" destOrd="0" presId="urn:microsoft.com/office/officeart/2008/layout/LinedList"/>
    <dgm:cxn modelId="{EBE5171D-30F5-413B-AFA5-74CC39646338}" type="presOf" srcId="{6EB717AC-C7F5-48F3-9C7E-F2AE85197B32}" destId="{F05824E8-776D-4695-A2C5-895B1189BE15}" srcOrd="0" destOrd="0" presId="urn:microsoft.com/office/officeart/2008/layout/LinedList"/>
    <dgm:cxn modelId="{1EB2B236-DBDF-49FE-A562-04CF32C29E51}" srcId="{6EB717AC-C7F5-48F3-9C7E-F2AE85197B32}" destId="{0FCA8607-62D8-45D5-B42D-D38162233733}" srcOrd="0" destOrd="0" parTransId="{C0BCB884-B2D5-4E17-BC0F-2FB64271C4F4}" sibTransId="{CBF1A6DA-F659-49FE-960F-211118DC402E}"/>
    <dgm:cxn modelId="{C4B3893B-D7F5-4F97-BFD3-9D1F3DEF2661}" type="presOf" srcId="{37F51C77-237F-4BBC-9A22-2EA44822C2DB}" destId="{D248D3F9-1665-471B-AADC-4A7D6F5C9973}" srcOrd="0" destOrd="0" presId="urn:microsoft.com/office/officeart/2008/layout/LinedList"/>
    <dgm:cxn modelId="{A5F5465B-20FB-4031-8403-A2B696EA406E}" type="presOf" srcId="{9E27333C-B5BC-44F1-A64F-CB50D312698C}" destId="{91A85BB4-382C-486A-A4AA-BBD508FE4E46}" srcOrd="0" destOrd="0" presId="urn:microsoft.com/office/officeart/2008/layout/LinedList"/>
    <dgm:cxn modelId="{E516125C-C951-4784-90A1-7A4D8AE76D1D}" srcId="{0FCA8607-62D8-45D5-B42D-D38162233733}" destId="{A86F1DAF-C336-42D2-9E5A-E0E225B07BE1}" srcOrd="0" destOrd="0" parTransId="{6BE6277D-E736-4CED-9617-6C44D0E0C1C5}" sibTransId="{3380EFC1-8004-477C-BC43-893EE1FD6AE6}"/>
    <dgm:cxn modelId="{DBED7068-A0EB-4244-A389-8E3EB13DD836}" srcId="{6EB717AC-C7F5-48F3-9C7E-F2AE85197B32}" destId="{3A959680-21DC-4D5F-A5C1-91F758BA9880}" srcOrd="1" destOrd="0" parTransId="{A5F2FCA9-7061-4233-9B7B-9F2CB63C605E}" sibTransId="{A7CED924-60FC-4C95-B023-3F271831C984}"/>
    <dgm:cxn modelId="{557B4F6D-1CDB-4B90-A988-A60BA4FF0054}" type="presOf" srcId="{3A959680-21DC-4D5F-A5C1-91F758BA9880}" destId="{2CF30A32-BDF3-443E-989D-CB5CD4A041A1}" srcOrd="0" destOrd="0" presId="urn:microsoft.com/office/officeart/2008/layout/LinedList"/>
    <dgm:cxn modelId="{C9A78F75-D85D-4654-A8F9-10A7EAB9899C}" type="presOf" srcId="{A86F1DAF-C336-42D2-9E5A-E0E225B07BE1}" destId="{FE5B7FE5-FEC5-40F7-AD66-8BB084F1273A}" srcOrd="0" destOrd="0" presId="urn:microsoft.com/office/officeart/2008/layout/LinedList"/>
    <dgm:cxn modelId="{229EE584-16B7-43DC-BB17-EFC8A6CAFE7A}" srcId="{3A959680-21DC-4D5F-A5C1-91F758BA9880}" destId="{303E5AFF-E2F1-4D66-B04E-EDADF423110A}" srcOrd="0" destOrd="0" parTransId="{F5FE902B-E87D-4720-95AF-57049635A47B}" sibTransId="{60A7129A-ED08-40D6-BD13-2DCE501F0CAA}"/>
    <dgm:cxn modelId="{97BC21A1-B889-48C9-911B-70117049ADDF}" type="presOf" srcId="{0FCA8607-62D8-45D5-B42D-D38162233733}" destId="{81DF7F83-0F6D-422A-ABF7-A9EB882C5999}" srcOrd="0" destOrd="0" presId="urn:microsoft.com/office/officeart/2008/layout/LinedList"/>
    <dgm:cxn modelId="{EE9DE7E4-4657-4946-BF55-BCE4905F8717}" srcId="{6EB717AC-C7F5-48F3-9C7E-F2AE85197B32}" destId="{9E27333C-B5BC-44F1-A64F-CB50D312698C}" srcOrd="2" destOrd="0" parTransId="{16FB3CB3-5980-4D6C-BF6A-9667463DC0C0}" sibTransId="{DCAAA4E5-2EFA-455C-B256-D552750B8C85}"/>
    <dgm:cxn modelId="{9A5F791B-9479-47C7-8B0C-A4D31F995E7A}" type="presParOf" srcId="{F05824E8-776D-4695-A2C5-895B1189BE15}" destId="{5AAE7D76-9CBD-4301-9220-73BCBB1FE3DE}" srcOrd="0" destOrd="0" presId="urn:microsoft.com/office/officeart/2008/layout/LinedList"/>
    <dgm:cxn modelId="{C2F05795-580D-440E-B0A2-8A5CFFF8B1D8}" type="presParOf" srcId="{F05824E8-776D-4695-A2C5-895B1189BE15}" destId="{BDD0F852-CD19-40D5-ACA9-736AD75672D5}" srcOrd="1" destOrd="0" presId="urn:microsoft.com/office/officeart/2008/layout/LinedList"/>
    <dgm:cxn modelId="{7176222B-CDCF-4A6D-9DB8-6B631248011E}" type="presParOf" srcId="{BDD0F852-CD19-40D5-ACA9-736AD75672D5}" destId="{81DF7F83-0F6D-422A-ABF7-A9EB882C5999}" srcOrd="0" destOrd="0" presId="urn:microsoft.com/office/officeart/2008/layout/LinedList"/>
    <dgm:cxn modelId="{4FC3F26C-8196-45DA-AF2B-93DC7050A463}" type="presParOf" srcId="{BDD0F852-CD19-40D5-ACA9-736AD75672D5}" destId="{B7A69ABB-8979-4F02-AB9A-3A7161C16761}" srcOrd="1" destOrd="0" presId="urn:microsoft.com/office/officeart/2008/layout/LinedList"/>
    <dgm:cxn modelId="{94F63747-7CA1-41B2-ACDC-DD5A91B45511}" type="presParOf" srcId="{B7A69ABB-8979-4F02-AB9A-3A7161C16761}" destId="{CD576F8C-A90A-4E03-9BBC-DBAE047A2DA5}" srcOrd="0" destOrd="0" presId="urn:microsoft.com/office/officeart/2008/layout/LinedList"/>
    <dgm:cxn modelId="{16ECC6DA-2868-4BE5-8682-0001B6065C5B}" type="presParOf" srcId="{B7A69ABB-8979-4F02-AB9A-3A7161C16761}" destId="{088002A3-F31C-4E6B-99FB-E5EA0FAB0516}" srcOrd="1" destOrd="0" presId="urn:microsoft.com/office/officeart/2008/layout/LinedList"/>
    <dgm:cxn modelId="{E80C7CEC-1E9E-48E4-A21E-07E3897A40D6}" type="presParOf" srcId="{088002A3-F31C-4E6B-99FB-E5EA0FAB0516}" destId="{21223917-41B4-4929-A3EC-FFC5B544D279}" srcOrd="0" destOrd="0" presId="urn:microsoft.com/office/officeart/2008/layout/LinedList"/>
    <dgm:cxn modelId="{57278F43-4D47-476A-90C5-1209DB93756F}" type="presParOf" srcId="{088002A3-F31C-4E6B-99FB-E5EA0FAB0516}" destId="{FE5B7FE5-FEC5-40F7-AD66-8BB084F1273A}" srcOrd="1" destOrd="0" presId="urn:microsoft.com/office/officeart/2008/layout/LinedList"/>
    <dgm:cxn modelId="{87270200-F6C7-43AB-BBD3-093EA763BC4B}" type="presParOf" srcId="{088002A3-F31C-4E6B-99FB-E5EA0FAB0516}" destId="{12D2F24A-E67D-48BC-A55F-9C7E7CF7D7A2}" srcOrd="2" destOrd="0" presId="urn:microsoft.com/office/officeart/2008/layout/LinedList"/>
    <dgm:cxn modelId="{59AF09AE-536E-4955-ADFD-FEC653330B39}" type="presParOf" srcId="{B7A69ABB-8979-4F02-AB9A-3A7161C16761}" destId="{AAD447BC-C507-4EF3-9B61-899FB252C7FB}" srcOrd="2" destOrd="0" presId="urn:microsoft.com/office/officeart/2008/layout/LinedList"/>
    <dgm:cxn modelId="{A90BDC2A-4FE1-471B-8EE1-C522FEB49198}" type="presParOf" srcId="{B7A69ABB-8979-4F02-AB9A-3A7161C16761}" destId="{F7F1FF18-37C8-4181-B432-7533DC8D2BFC}" srcOrd="3" destOrd="0" presId="urn:microsoft.com/office/officeart/2008/layout/LinedList"/>
    <dgm:cxn modelId="{DC1E4821-F66A-41A5-B19D-3DFE0AEFDA66}" type="presParOf" srcId="{F05824E8-776D-4695-A2C5-895B1189BE15}" destId="{81AC9DEA-E224-4122-95A0-4592C628E0C0}" srcOrd="2" destOrd="0" presId="urn:microsoft.com/office/officeart/2008/layout/LinedList"/>
    <dgm:cxn modelId="{2F2A4059-FA3D-417C-BA45-8F3DD6087EBD}" type="presParOf" srcId="{F05824E8-776D-4695-A2C5-895B1189BE15}" destId="{E3075D2B-4D79-4C70-8286-82F95CC0E3A7}" srcOrd="3" destOrd="0" presId="urn:microsoft.com/office/officeart/2008/layout/LinedList"/>
    <dgm:cxn modelId="{DB727C7D-F5C4-494C-9226-FF0CBD6C3F8E}" type="presParOf" srcId="{E3075D2B-4D79-4C70-8286-82F95CC0E3A7}" destId="{2CF30A32-BDF3-443E-989D-CB5CD4A041A1}" srcOrd="0" destOrd="0" presId="urn:microsoft.com/office/officeart/2008/layout/LinedList"/>
    <dgm:cxn modelId="{1E8ACEC8-23D1-4E42-A3FC-E9ECBA89ACCE}" type="presParOf" srcId="{E3075D2B-4D79-4C70-8286-82F95CC0E3A7}" destId="{B3E95EDF-C1B7-4E00-B331-21FA22490128}" srcOrd="1" destOrd="0" presId="urn:microsoft.com/office/officeart/2008/layout/LinedList"/>
    <dgm:cxn modelId="{2A2E3385-286F-4103-ACE8-EE2DDCA2CFED}" type="presParOf" srcId="{B3E95EDF-C1B7-4E00-B331-21FA22490128}" destId="{E0782FDA-8381-4372-9EEB-65C831D20E2E}" srcOrd="0" destOrd="0" presId="urn:microsoft.com/office/officeart/2008/layout/LinedList"/>
    <dgm:cxn modelId="{E583FC38-4B02-4A23-8EE7-42AF49CD9776}" type="presParOf" srcId="{B3E95EDF-C1B7-4E00-B331-21FA22490128}" destId="{74092BA0-48BF-444A-AFE3-9D1CB67D61AA}" srcOrd="1" destOrd="0" presId="urn:microsoft.com/office/officeart/2008/layout/LinedList"/>
    <dgm:cxn modelId="{EB74B666-8D93-4A36-B94F-4311491FD21C}" type="presParOf" srcId="{74092BA0-48BF-444A-AFE3-9D1CB67D61AA}" destId="{6817ECC5-B16C-42FD-9457-52C18B503BEA}" srcOrd="0" destOrd="0" presId="urn:microsoft.com/office/officeart/2008/layout/LinedList"/>
    <dgm:cxn modelId="{77449DB7-8ADF-4036-9942-EA56A8C2E97F}" type="presParOf" srcId="{74092BA0-48BF-444A-AFE3-9D1CB67D61AA}" destId="{04251DA8-0858-44CE-A8F4-4A50BB2CD7C2}" srcOrd="1" destOrd="0" presId="urn:microsoft.com/office/officeart/2008/layout/LinedList"/>
    <dgm:cxn modelId="{6D8332D6-8900-4C5E-8A95-22CEBFCC4E24}" type="presParOf" srcId="{74092BA0-48BF-444A-AFE3-9D1CB67D61AA}" destId="{9E9C4F93-E567-4B5C-A151-66313AA31103}" srcOrd="2" destOrd="0" presId="urn:microsoft.com/office/officeart/2008/layout/LinedList"/>
    <dgm:cxn modelId="{B3D903E9-A065-4202-9B4D-58DB5AF5426F}" type="presParOf" srcId="{B3E95EDF-C1B7-4E00-B331-21FA22490128}" destId="{B5EB6217-708C-48E7-B091-B6DBB0E9B8B7}" srcOrd="2" destOrd="0" presId="urn:microsoft.com/office/officeart/2008/layout/LinedList"/>
    <dgm:cxn modelId="{B0BF62AC-BF26-45B2-8909-D89C8B4ACB0E}" type="presParOf" srcId="{B3E95EDF-C1B7-4E00-B331-21FA22490128}" destId="{26B6BFF0-6B1D-439E-A7AC-AA9DCE8B0ED6}" srcOrd="3" destOrd="0" presId="urn:microsoft.com/office/officeart/2008/layout/LinedList"/>
    <dgm:cxn modelId="{CB8568EC-A7E3-4C8B-A6E8-7579733B880E}" type="presParOf" srcId="{F05824E8-776D-4695-A2C5-895B1189BE15}" destId="{C9E5201D-55DA-444F-98D1-C738F68DCB77}" srcOrd="4" destOrd="0" presId="urn:microsoft.com/office/officeart/2008/layout/LinedList"/>
    <dgm:cxn modelId="{76E68A41-E490-448D-A8A8-B636E5EF953E}" type="presParOf" srcId="{F05824E8-776D-4695-A2C5-895B1189BE15}" destId="{257F5359-C741-4896-9890-73C42682A953}" srcOrd="5" destOrd="0" presId="urn:microsoft.com/office/officeart/2008/layout/LinedList"/>
    <dgm:cxn modelId="{AD369251-84D8-4584-9D3F-1781F7288921}" type="presParOf" srcId="{257F5359-C741-4896-9890-73C42682A953}" destId="{91A85BB4-382C-486A-A4AA-BBD508FE4E46}" srcOrd="0" destOrd="0" presId="urn:microsoft.com/office/officeart/2008/layout/LinedList"/>
    <dgm:cxn modelId="{0BCA8E3C-0374-481B-89BD-F0440AF46C45}" type="presParOf" srcId="{257F5359-C741-4896-9890-73C42682A953}" destId="{0BBB065C-0EBC-425B-BF15-3521F1DCE365}" srcOrd="1" destOrd="0" presId="urn:microsoft.com/office/officeart/2008/layout/LinedList"/>
    <dgm:cxn modelId="{D97C8FE2-92C0-4C56-8531-2AEBF61C7245}" type="presParOf" srcId="{0BBB065C-0EBC-425B-BF15-3521F1DCE365}" destId="{D7F44A4E-6468-40E6-8736-C1F815874E34}" srcOrd="0" destOrd="0" presId="urn:microsoft.com/office/officeart/2008/layout/LinedList"/>
    <dgm:cxn modelId="{D3BE6481-275C-4E99-AC98-BF154AD71821}" type="presParOf" srcId="{0BBB065C-0EBC-425B-BF15-3521F1DCE365}" destId="{5C4FA843-8F8B-4C11-A379-5A6E5F6B1C8D}" srcOrd="1" destOrd="0" presId="urn:microsoft.com/office/officeart/2008/layout/LinedList"/>
    <dgm:cxn modelId="{07E14A03-C86C-4692-8D27-F76D7A2AD284}" type="presParOf" srcId="{5C4FA843-8F8B-4C11-A379-5A6E5F6B1C8D}" destId="{4135E92B-2583-4DD0-ACCF-67504E440458}" srcOrd="0" destOrd="0" presId="urn:microsoft.com/office/officeart/2008/layout/LinedList"/>
    <dgm:cxn modelId="{767ACD01-DD21-4769-81E4-39F1D0EE2A7D}" type="presParOf" srcId="{5C4FA843-8F8B-4C11-A379-5A6E5F6B1C8D}" destId="{D248D3F9-1665-471B-AADC-4A7D6F5C9973}" srcOrd="1" destOrd="0" presId="urn:microsoft.com/office/officeart/2008/layout/LinedList"/>
    <dgm:cxn modelId="{1115B4F1-61B3-4B18-8163-CF5780A6F0CC}" type="presParOf" srcId="{5C4FA843-8F8B-4C11-A379-5A6E5F6B1C8D}" destId="{04A2DCD8-E40D-4FC9-89E6-53E08A604EC3}" srcOrd="2" destOrd="0" presId="urn:microsoft.com/office/officeart/2008/layout/LinedList"/>
    <dgm:cxn modelId="{1CD92DAE-EC43-4E37-A837-F8635EAB5249}" type="presParOf" srcId="{0BBB065C-0EBC-425B-BF15-3521F1DCE365}" destId="{7C87CE68-B128-4387-9B0B-63F16528D6F5}" srcOrd="2" destOrd="0" presId="urn:microsoft.com/office/officeart/2008/layout/LinedList"/>
    <dgm:cxn modelId="{528D8B56-7073-4281-848D-C97B7BFC47DD}" type="presParOf" srcId="{0BBB065C-0EBC-425B-BF15-3521F1DCE365}" destId="{E9973D31-1A87-42B1-9D31-855471713C4E}"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31090CC-CC99-420D-9F27-CF3383E1BD58}"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D8ACF9B0-28A6-441B-A0BD-B12ED6751004}">
      <dgm:prSet/>
      <dgm:spPr/>
      <dgm:t>
        <a:bodyPr/>
        <a:lstStyle/>
        <a:p>
          <a:pPr>
            <a:lnSpc>
              <a:spcPct val="100000"/>
            </a:lnSpc>
          </a:pPr>
          <a:r>
            <a:rPr lang="en-US" baseline="0"/>
            <a:t>College credits (at participating institutions of Higher Education)</a:t>
          </a:r>
          <a:endParaRPr lang="en-US"/>
        </a:p>
      </dgm:t>
    </dgm:pt>
    <dgm:pt modelId="{8DF7C24C-BB33-4741-865F-00C513BEEAA3}" type="parTrans" cxnId="{846B1A1E-0342-40BC-BAFB-A75190C8C78E}">
      <dgm:prSet/>
      <dgm:spPr/>
      <dgm:t>
        <a:bodyPr/>
        <a:lstStyle/>
        <a:p>
          <a:endParaRPr lang="en-US"/>
        </a:p>
      </dgm:t>
    </dgm:pt>
    <dgm:pt modelId="{4DFCAE76-38FE-4CA9-BF0F-6BA1A565B157}" type="sibTrans" cxnId="{846B1A1E-0342-40BC-BAFB-A75190C8C78E}">
      <dgm:prSet/>
      <dgm:spPr/>
      <dgm:t>
        <a:bodyPr/>
        <a:lstStyle/>
        <a:p>
          <a:endParaRPr lang="en-US"/>
        </a:p>
      </dgm:t>
    </dgm:pt>
    <dgm:pt modelId="{8005A0C8-04AC-4876-A856-D43F3F837DD1}">
      <dgm:prSet/>
      <dgm:spPr/>
      <dgm:t>
        <a:bodyPr/>
        <a:lstStyle/>
        <a:p>
          <a:pPr>
            <a:lnSpc>
              <a:spcPct val="100000"/>
            </a:lnSpc>
          </a:pPr>
          <a:r>
            <a:rPr lang="en-US" baseline="0" dirty="0"/>
            <a:t>Ability to put Massachusetts’ only legal recognition of biliteracy on resumes</a:t>
          </a:r>
          <a:endParaRPr lang="en-US" dirty="0"/>
        </a:p>
      </dgm:t>
    </dgm:pt>
    <dgm:pt modelId="{A81C4303-A23A-4CD2-9EF6-B9FADD546B2F}" type="parTrans" cxnId="{5CE5B70F-9D60-46A3-A864-5CDFF5488669}">
      <dgm:prSet/>
      <dgm:spPr/>
      <dgm:t>
        <a:bodyPr/>
        <a:lstStyle/>
        <a:p>
          <a:endParaRPr lang="en-US"/>
        </a:p>
      </dgm:t>
    </dgm:pt>
    <dgm:pt modelId="{14D7F890-9BF8-4994-9CFA-A9A785FE3FE7}" type="sibTrans" cxnId="{5CE5B70F-9D60-46A3-A864-5CDFF5488669}">
      <dgm:prSet/>
      <dgm:spPr/>
      <dgm:t>
        <a:bodyPr/>
        <a:lstStyle/>
        <a:p>
          <a:endParaRPr lang="en-US"/>
        </a:p>
      </dgm:t>
    </dgm:pt>
    <dgm:pt modelId="{A12028EB-59B6-49A2-8617-C521784299DA}">
      <dgm:prSet/>
      <dgm:spPr/>
      <dgm:t>
        <a:bodyPr/>
        <a:lstStyle/>
        <a:p>
          <a:pPr>
            <a:lnSpc>
              <a:spcPct val="100000"/>
            </a:lnSpc>
          </a:pPr>
          <a:r>
            <a:rPr lang="en-US" baseline="0"/>
            <a:t>Validation of home language as an asset</a:t>
          </a:r>
          <a:endParaRPr lang="en-US"/>
        </a:p>
      </dgm:t>
    </dgm:pt>
    <dgm:pt modelId="{A5F286B0-ABB5-4111-A2F6-C8ACFE692C73}" type="parTrans" cxnId="{4AFF49E2-FE39-4CC7-AF7A-E500B5BE4F29}">
      <dgm:prSet/>
      <dgm:spPr/>
      <dgm:t>
        <a:bodyPr/>
        <a:lstStyle/>
        <a:p>
          <a:endParaRPr lang="en-US"/>
        </a:p>
      </dgm:t>
    </dgm:pt>
    <dgm:pt modelId="{2A7AEA14-9D9E-43DE-B6E3-E380D71CCEB7}" type="sibTrans" cxnId="{4AFF49E2-FE39-4CC7-AF7A-E500B5BE4F29}">
      <dgm:prSet/>
      <dgm:spPr/>
      <dgm:t>
        <a:bodyPr/>
        <a:lstStyle/>
        <a:p>
          <a:endParaRPr lang="en-US"/>
        </a:p>
      </dgm:t>
    </dgm:pt>
    <dgm:pt modelId="{662B8443-E9F0-47F3-9F38-EE7E8CB28A34}" type="pres">
      <dgm:prSet presAssocID="{631090CC-CC99-420D-9F27-CF3383E1BD58}" presName="root" presStyleCnt="0">
        <dgm:presLayoutVars>
          <dgm:dir/>
          <dgm:resizeHandles val="exact"/>
        </dgm:presLayoutVars>
      </dgm:prSet>
      <dgm:spPr/>
    </dgm:pt>
    <dgm:pt modelId="{BE909B9D-0417-4412-8F21-D5D8763E8948}" type="pres">
      <dgm:prSet presAssocID="{D8ACF9B0-28A6-441B-A0BD-B12ED6751004}" presName="compNode" presStyleCnt="0"/>
      <dgm:spPr/>
    </dgm:pt>
    <dgm:pt modelId="{3823D0E9-3447-4D08-9B9B-191666BAC89A}" type="pres">
      <dgm:prSet presAssocID="{D8ACF9B0-28A6-441B-A0BD-B12ED6751004}" presName="bgRect" presStyleLbl="bgShp" presStyleIdx="0" presStyleCnt="3"/>
      <dgm:spPr/>
    </dgm:pt>
    <dgm:pt modelId="{75EDA117-F64F-4B0D-8391-ECC3F2ABEB71}" type="pres">
      <dgm:prSet presAssocID="{D8ACF9B0-28A6-441B-A0BD-B12ED675100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DF02A862-EA60-43A0-9088-15F4038B5A5B}" type="pres">
      <dgm:prSet presAssocID="{D8ACF9B0-28A6-441B-A0BD-B12ED6751004}" presName="spaceRect" presStyleCnt="0"/>
      <dgm:spPr/>
    </dgm:pt>
    <dgm:pt modelId="{332E3C17-7A74-41B4-9F43-948B567131EA}" type="pres">
      <dgm:prSet presAssocID="{D8ACF9B0-28A6-441B-A0BD-B12ED6751004}" presName="parTx" presStyleLbl="revTx" presStyleIdx="0" presStyleCnt="3">
        <dgm:presLayoutVars>
          <dgm:chMax val="0"/>
          <dgm:chPref val="0"/>
        </dgm:presLayoutVars>
      </dgm:prSet>
      <dgm:spPr/>
    </dgm:pt>
    <dgm:pt modelId="{50B940EB-279D-4DB3-B38F-1C052F7D9955}" type="pres">
      <dgm:prSet presAssocID="{4DFCAE76-38FE-4CA9-BF0F-6BA1A565B157}" presName="sibTrans" presStyleCnt="0"/>
      <dgm:spPr/>
    </dgm:pt>
    <dgm:pt modelId="{0ED103A4-AA31-428C-BF37-3A0A6AEC786E}" type="pres">
      <dgm:prSet presAssocID="{8005A0C8-04AC-4876-A856-D43F3F837DD1}" presName="compNode" presStyleCnt="0"/>
      <dgm:spPr/>
    </dgm:pt>
    <dgm:pt modelId="{8F817859-20E4-4C90-A115-8D45908E2E53}" type="pres">
      <dgm:prSet presAssocID="{8005A0C8-04AC-4876-A856-D43F3F837DD1}" presName="bgRect" presStyleLbl="bgShp" presStyleIdx="1" presStyleCnt="3"/>
      <dgm:spPr/>
    </dgm:pt>
    <dgm:pt modelId="{60D3ED38-6512-4C2D-90F0-FF953D0E7058}" type="pres">
      <dgm:prSet presAssocID="{8005A0C8-04AC-4876-A856-D43F3F837DD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49B5BE9D-046F-4FD3-ABA5-33406D50211F}" type="pres">
      <dgm:prSet presAssocID="{8005A0C8-04AC-4876-A856-D43F3F837DD1}" presName="spaceRect" presStyleCnt="0"/>
      <dgm:spPr/>
    </dgm:pt>
    <dgm:pt modelId="{D3D1E147-656D-4892-BC6E-487DA17B07C8}" type="pres">
      <dgm:prSet presAssocID="{8005A0C8-04AC-4876-A856-D43F3F837DD1}" presName="parTx" presStyleLbl="revTx" presStyleIdx="1" presStyleCnt="3">
        <dgm:presLayoutVars>
          <dgm:chMax val="0"/>
          <dgm:chPref val="0"/>
        </dgm:presLayoutVars>
      </dgm:prSet>
      <dgm:spPr/>
    </dgm:pt>
    <dgm:pt modelId="{BA938833-520F-4DB2-9A1C-C9C04F81B30D}" type="pres">
      <dgm:prSet presAssocID="{14D7F890-9BF8-4994-9CFA-A9A785FE3FE7}" presName="sibTrans" presStyleCnt="0"/>
      <dgm:spPr/>
    </dgm:pt>
    <dgm:pt modelId="{128B434F-6C72-47E1-A19F-12081449C2F0}" type="pres">
      <dgm:prSet presAssocID="{A12028EB-59B6-49A2-8617-C521784299DA}" presName="compNode" presStyleCnt="0"/>
      <dgm:spPr/>
    </dgm:pt>
    <dgm:pt modelId="{2A56DD71-6928-487A-86C5-08307D6FF391}" type="pres">
      <dgm:prSet presAssocID="{A12028EB-59B6-49A2-8617-C521784299DA}" presName="bgRect" presStyleLbl="bgShp" presStyleIdx="2" presStyleCnt="3"/>
      <dgm:spPr/>
    </dgm:pt>
    <dgm:pt modelId="{4A20171A-F7A0-4C5D-A9AA-5BDAEC3E023F}" type="pres">
      <dgm:prSet presAssocID="{A12028EB-59B6-49A2-8617-C521784299D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05FA7637-17E9-4CBD-97E2-097DFABC84EA}" type="pres">
      <dgm:prSet presAssocID="{A12028EB-59B6-49A2-8617-C521784299DA}" presName="spaceRect" presStyleCnt="0"/>
      <dgm:spPr/>
    </dgm:pt>
    <dgm:pt modelId="{81FC7420-E808-4B98-ABA4-6C91A83757EA}" type="pres">
      <dgm:prSet presAssocID="{A12028EB-59B6-49A2-8617-C521784299DA}" presName="parTx" presStyleLbl="revTx" presStyleIdx="2" presStyleCnt="3">
        <dgm:presLayoutVars>
          <dgm:chMax val="0"/>
          <dgm:chPref val="0"/>
        </dgm:presLayoutVars>
      </dgm:prSet>
      <dgm:spPr/>
    </dgm:pt>
  </dgm:ptLst>
  <dgm:cxnLst>
    <dgm:cxn modelId="{74CC7B03-9C68-42B9-BC2D-2DC725DB7F63}" type="presOf" srcId="{A12028EB-59B6-49A2-8617-C521784299DA}" destId="{81FC7420-E808-4B98-ABA4-6C91A83757EA}" srcOrd="0" destOrd="0" presId="urn:microsoft.com/office/officeart/2018/2/layout/IconVerticalSolidList"/>
    <dgm:cxn modelId="{5CE5B70F-9D60-46A3-A864-5CDFF5488669}" srcId="{631090CC-CC99-420D-9F27-CF3383E1BD58}" destId="{8005A0C8-04AC-4876-A856-D43F3F837DD1}" srcOrd="1" destOrd="0" parTransId="{A81C4303-A23A-4CD2-9EF6-B9FADD546B2F}" sibTransId="{14D7F890-9BF8-4994-9CFA-A9A785FE3FE7}"/>
    <dgm:cxn modelId="{2D9DBB16-1235-4961-9638-750BEDD6BC06}" type="presOf" srcId="{D8ACF9B0-28A6-441B-A0BD-B12ED6751004}" destId="{332E3C17-7A74-41B4-9F43-948B567131EA}" srcOrd="0" destOrd="0" presId="urn:microsoft.com/office/officeart/2018/2/layout/IconVerticalSolidList"/>
    <dgm:cxn modelId="{846B1A1E-0342-40BC-BAFB-A75190C8C78E}" srcId="{631090CC-CC99-420D-9F27-CF3383E1BD58}" destId="{D8ACF9B0-28A6-441B-A0BD-B12ED6751004}" srcOrd="0" destOrd="0" parTransId="{8DF7C24C-BB33-4741-865F-00C513BEEAA3}" sibTransId="{4DFCAE76-38FE-4CA9-BF0F-6BA1A565B157}"/>
    <dgm:cxn modelId="{0942E649-1240-412F-BC8F-FD8F463452C6}" type="presOf" srcId="{631090CC-CC99-420D-9F27-CF3383E1BD58}" destId="{662B8443-E9F0-47F3-9F38-EE7E8CB28A34}" srcOrd="0" destOrd="0" presId="urn:microsoft.com/office/officeart/2018/2/layout/IconVerticalSolidList"/>
    <dgm:cxn modelId="{2FEAD777-1973-48C4-B89F-B13699BE7CF4}" type="presOf" srcId="{8005A0C8-04AC-4876-A856-D43F3F837DD1}" destId="{D3D1E147-656D-4892-BC6E-487DA17B07C8}" srcOrd="0" destOrd="0" presId="urn:microsoft.com/office/officeart/2018/2/layout/IconVerticalSolidList"/>
    <dgm:cxn modelId="{4AFF49E2-FE39-4CC7-AF7A-E500B5BE4F29}" srcId="{631090CC-CC99-420D-9F27-CF3383E1BD58}" destId="{A12028EB-59B6-49A2-8617-C521784299DA}" srcOrd="2" destOrd="0" parTransId="{A5F286B0-ABB5-4111-A2F6-C8ACFE692C73}" sibTransId="{2A7AEA14-9D9E-43DE-B6E3-E380D71CCEB7}"/>
    <dgm:cxn modelId="{6A774BBD-AE59-4292-A5C1-EA160BBDCD1F}" type="presParOf" srcId="{662B8443-E9F0-47F3-9F38-EE7E8CB28A34}" destId="{BE909B9D-0417-4412-8F21-D5D8763E8948}" srcOrd="0" destOrd="0" presId="urn:microsoft.com/office/officeart/2018/2/layout/IconVerticalSolidList"/>
    <dgm:cxn modelId="{50141978-324F-4D1E-AA43-A87359A623E2}" type="presParOf" srcId="{BE909B9D-0417-4412-8F21-D5D8763E8948}" destId="{3823D0E9-3447-4D08-9B9B-191666BAC89A}" srcOrd="0" destOrd="0" presId="urn:microsoft.com/office/officeart/2018/2/layout/IconVerticalSolidList"/>
    <dgm:cxn modelId="{8CC215B6-5BDC-4C44-85F4-2F599C953054}" type="presParOf" srcId="{BE909B9D-0417-4412-8F21-D5D8763E8948}" destId="{75EDA117-F64F-4B0D-8391-ECC3F2ABEB71}" srcOrd="1" destOrd="0" presId="urn:microsoft.com/office/officeart/2018/2/layout/IconVerticalSolidList"/>
    <dgm:cxn modelId="{0017B87C-25B9-45B6-9DBF-CBF3C1075DF2}" type="presParOf" srcId="{BE909B9D-0417-4412-8F21-D5D8763E8948}" destId="{DF02A862-EA60-43A0-9088-15F4038B5A5B}" srcOrd="2" destOrd="0" presId="urn:microsoft.com/office/officeart/2018/2/layout/IconVerticalSolidList"/>
    <dgm:cxn modelId="{2AA1A7BD-8925-4300-8826-5E98A5AED798}" type="presParOf" srcId="{BE909B9D-0417-4412-8F21-D5D8763E8948}" destId="{332E3C17-7A74-41B4-9F43-948B567131EA}" srcOrd="3" destOrd="0" presId="urn:microsoft.com/office/officeart/2018/2/layout/IconVerticalSolidList"/>
    <dgm:cxn modelId="{862580CF-CF2C-4C84-B8E9-843FA5D7C21F}" type="presParOf" srcId="{662B8443-E9F0-47F3-9F38-EE7E8CB28A34}" destId="{50B940EB-279D-4DB3-B38F-1C052F7D9955}" srcOrd="1" destOrd="0" presId="urn:microsoft.com/office/officeart/2018/2/layout/IconVerticalSolidList"/>
    <dgm:cxn modelId="{C7C9A0E1-BBCA-4D81-AF0D-193319F27050}" type="presParOf" srcId="{662B8443-E9F0-47F3-9F38-EE7E8CB28A34}" destId="{0ED103A4-AA31-428C-BF37-3A0A6AEC786E}" srcOrd="2" destOrd="0" presId="urn:microsoft.com/office/officeart/2018/2/layout/IconVerticalSolidList"/>
    <dgm:cxn modelId="{0483FFEA-E61D-41BC-8B0B-C6F876246126}" type="presParOf" srcId="{0ED103A4-AA31-428C-BF37-3A0A6AEC786E}" destId="{8F817859-20E4-4C90-A115-8D45908E2E53}" srcOrd="0" destOrd="0" presId="urn:microsoft.com/office/officeart/2018/2/layout/IconVerticalSolidList"/>
    <dgm:cxn modelId="{BEF4CBD5-DB3C-4461-B791-9D6B62E49B17}" type="presParOf" srcId="{0ED103A4-AA31-428C-BF37-3A0A6AEC786E}" destId="{60D3ED38-6512-4C2D-90F0-FF953D0E7058}" srcOrd="1" destOrd="0" presId="urn:microsoft.com/office/officeart/2018/2/layout/IconVerticalSolidList"/>
    <dgm:cxn modelId="{15BB4C82-9CC9-4661-A09F-718D2200427C}" type="presParOf" srcId="{0ED103A4-AA31-428C-BF37-3A0A6AEC786E}" destId="{49B5BE9D-046F-4FD3-ABA5-33406D50211F}" srcOrd="2" destOrd="0" presId="urn:microsoft.com/office/officeart/2018/2/layout/IconVerticalSolidList"/>
    <dgm:cxn modelId="{BB029E2C-9605-4C53-A439-B81E682E569F}" type="presParOf" srcId="{0ED103A4-AA31-428C-BF37-3A0A6AEC786E}" destId="{D3D1E147-656D-4892-BC6E-487DA17B07C8}" srcOrd="3" destOrd="0" presId="urn:microsoft.com/office/officeart/2018/2/layout/IconVerticalSolidList"/>
    <dgm:cxn modelId="{3E018152-0050-46B2-9C30-4436666F0FA8}" type="presParOf" srcId="{662B8443-E9F0-47F3-9F38-EE7E8CB28A34}" destId="{BA938833-520F-4DB2-9A1C-C9C04F81B30D}" srcOrd="3" destOrd="0" presId="urn:microsoft.com/office/officeart/2018/2/layout/IconVerticalSolidList"/>
    <dgm:cxn modelId="{57245A71-476C-4BFB-B1DE-4A3FD4F0BB22}" type="presParOf" srcId="{662B8443-E9F0-47F3-9F38-EE7E8CB28A34}" destId="{128B434F-6C72-47E1-A19F-12081449C2F0}" srcOrd="4" destOrd="0" presId="urn:microsoft.com/office/officeart/2018/2/layout/IconVerticalSolidList"/>
    <dgm:cxn modelId="{3DA1F4CA-94A7-44CC-8243-5278DF1E76C9}" type="presParOf" srcId="{128B434F-6C72-47E1-A19F-12081449C2F0}" destId="{2A56DD71-6928-487A-86C5-08307D6FF391}" srcOrd="0" destOrd="0" presId="urn:microsoft.com/office/officeart/2018/2/layout/IconVerticalSolidList"/>
    <dgm:cxn modelId="{D37BB97E-9C1B-4BB4-ABAB-0F8E0A834208}" type="presParOf" srcId="{128B434F-6C72-47E1-A19F-12081449C2F0}" destId="{4A20171A-F7A0-4C5D-A9AA-5BDAEC3E023F}" srcOrd="1" destOrd="0" presId="urn:microsoft.com/office/officeart/2018/2/layout/IconVerticalSolidList"/>
    <dgm:cxn modelId="{C8FF4B0A-7276-4DD5-94E5-FCCD26F5790D}" type="presParOf" srcId="{128B434F-6C72-47E1-A19F-12081449C2F0}" destId="{05FA7637-17E9-4CBD-97E2-097DFABC84EA}" srcOrd="2" destOrd="0" presId="urn:microsoft.com/office/officeart/2018/2/layout/IconVerticalSolidList"/>
    <dgm:cxn modelId="{FB32385E-39AD-4AFD-887C-6D5A1832730C}" type="presParOf" srcId="{128B434F-6C72-47E1-A19F-12081449C2F0}" destId="{81FC7420-E808-4B98-ABA4-6C91A83757E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85789C-6375-45D7-97C2-7D37C5B4751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199885A-CC42-4782-AB93-B07484858A36}">
      <dgm:prSet/>
      <dgm:spPr/>
      <dgm:t>
        <a:bodyPr/>
        <a:lstStyle/>
        <a:p>
          <a:pPr>
            <a:defRPr cap="all"/>
          </a:pPr>
          <a:r>
            <a:rPr lang="en-US" baseline="0" dirty="0"/>
            <a:t>Districts offer the opportunity to </a:t>
          </a:r>
          <a:r>
            <a:rPr lang="en-US" b="1" baseline="0" dirty="0"/>
            <a:t>all eligible students </a:t>
          </a:r>
          <a:r>
            <a:rPr lang="en-US" baseline="0" dirty="0"/>
            <a:t>in the district.</a:t>
          </a:r>
        </a:p>
      </dgm:t>
    </dgm:pt>
    <dgm:pt modelId="{F899F08E-0B14-42C4-A5A7-6204D7AC9A38}" type="parTrans" cxnId="{5FD84FC6-E890-431F-8B4E-EFD1E303B332}">
      <dgm:prSet/>
      <dgm:spPr/>
      <dgm:t>
        <a:bodyPr/>
        <a:lstStyle/>
        <a:p>
          <a:endParaRPr lang="en-US"/>
        </a:p>
      </dgm:t>
    </dgm:pt>
    <dgm:pt modelId="{3E490ACC-F601-40C5-9198-4F12DABF9BAA}" type="sibTrans" cxnId="{5FD84FC6-E890-431F-8B4E-EFD1E303B332}">
      <dgm:prSet/>
      <dgm:spPr/>
      <dgm:t>
        <a:bodyPr/>
        <a:lstStyle/>
        <a:p>
          <a:endParaRPr lang="en-US"/>
        </a:p>
      </dgm:t>
    </dgm:pt>
    <dgm:pt modelId="{79A126EE-03D8-467A-AC73-429734FDD1F8}">
      <dgm:prSet/>
      <dgm:spPr/>
      <dgm:t>
        <a:bodyPr/>
        <a:lstStyle/>
        <a:p>
          <a:pPr>
            <a:defRPr cap="all"/>
          </a:pPr>
          <a:r>
            <a:rPr lang="en-US" baseline="0" dirty="0"/>
            <a:t>Districts inform </a:t>
          </a:r>
          <a:r>
            <a:rPr lang="en-US" b="1" baseline="0" dirty="0"/>
            <a:t>all families </a:t>
          </a:r>
          <a:r>
            <a:rPr lang="en-US" baseline="0" dirty="0"/>
            <a:t>in the district of the opportunity to earn the Seal.</a:t>
          </a:r>
        </a:p>
      </dgm:t>
    </dgm:pt>
    <dgm:pt modelId="{F1D17384-45E0-4A23-88B4-B3BDB5803F35}" type="parTrans" cxnId="{15B38EEB-223A-473C-8C5A-D2905A516020}">
      <dgm:prSet/>
      <dgm:spPr/>
      <dgm:t>
        <a:bodyPr/>
        <a:lstStyle/>
        <a:p>
          <a:endParaRPr lang="en-US"/>
        </a:p>
      </dgm:t>
    </dgm:pt>
    <dgm:pt modelId="{8DFFD262-3754-4CE6-B9BE-A04A96BD89FF}" type="sibTrans" cxnId="{15B38EEB-223A-473C-8C5A-D2905A516020}">
      <dgm:prSet/>
      <dgm:spPr/>
      <dgm:t>
        <a:bodyPr/>
        <a:lstStyle/>
        <a:p>
          <a:endParaRPr lang="en-US"/>
        </a:p>
      </dgm:t>
    </dgm:pt>
    <dgm:pt modelId="{F87F495A-E11B-4DB8-9393-6C461F806B26}">
      <dgm:prSet/>
      <dgm:spPr/>
      <dgm:t>
        <a:bodyPr/>
        <a:lstStyle/>
        <a:p>
          <a:pPr>
            <a:defRPr cap="all"/>
          </a:pPr>
          <a:r>
            <a:rPr lang="en-US" baseline="0" dirty="0"/>
            <a:t>Districts offer the Seal </a:t>
          </a:r>
          <a:r>
            <a:rPr lang="en-US" b="0" baseline="0" dirty="0"/>
            <a:t>for</a:t>
          </a:r>
          <a:r>
            <a:rPr lang="en-US" b="1" baseline="0" dirty="0"/>
            <a:t> all human languages</a:t>
          </a:r>
        </a:p>
      </dgm:t>
    </dgm:pt>
    <dgm:pt modelId="{486C9C10-0A1A-493F-AE1B-DA945957738E}" type="parTrans" cxnId="{F5EAC86F-BC44-451B-BB9D-69714452BDC8}">
      <dgm:prSet/>
      <dgm:spPr/>
      <dgm:t>
        <a:bodyPr/>
        <a:lstStyle/>
        <a:p>
          <a:endParaRPr lang="en-US"/>
        </a:p>
      </dgm:t>
    </dgm:pt>
    <dgm:pt modelId="{71A2F646-8705-4291-AE51-29AE8218CF39}" type="sibTrans" cxnId="{F5EAC86F-BC44-451B-BB9D-69714452BDC8}">
      <dgm:prSet/>
      <dgm:spPr/>
      <dgm:t>
        <a:bodyPr/>
        <a:lstStyle/>
        <a:p>
          <a:endParaRPr lang="en-US"/>
        </a:p>
      </dgm:t>
    </dgm:pt>
    <dgm:pt modelId="{C86CC8E2-A134-474C-8FE8-BA6698CAAE6C}" type="pres">
      <dgm:prSet presAssocID="{3E85789C-6375-45D7-97C2-7D37C5B4751D}" presName="root" presStyleCnt="0">
        <dgm:presLayoutVars>
          <dgm:dir/>
          <dgm:resizeHandles val="exact"/>
        </dgm:presLayoutVars>
      </dgm:prSet>
      <dgm:spPr/>
    </dgm:pt>
    <dgm:pt modelId="{FB7BA262-7629-4EF0-BF66-3270CE8095C0}" type="pres">
      <dgm:prSet presAssocID="{F199885A-CC42-4782-AB93-B07484858A36}" presName="compNode" presStyleCnt="0"/>
      <dgm:spPr/>
    </dgm:pt>
    <dgm:pt modelId="{8BA20794-E60E-4E93-A123-47468E77CB9E}" type="pres">
      <dgm:prSet presAssocID="{F199885A-CC42-4782-AB93-B07484858A36}" presName="iconBgRect" presStyleLbl="bgShp" presStyleIdx="0" presStyleCnt="3"/>
      <dgm:spPr/>
    </dgm:pt>
    <dgm:pt modelId="{A233F327-B6DC-4E11-83E1-9E65B12A5530}" type="pres">
      <dgm:prSet presAssocID="{F199885A-CC42-4782-AB93-B07484858A36}"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hildren with solid fill"/>
        </a:ext>
      </dgm:extLst>
    </dgm:pt>
    <dgm:pt modelId="{C518E175-2D9B-4C2E-A28C-2BA95D1272E9}" type="pres">
      <dgm:prSet presAssocID="{F199885A-CC42-4782-AB93-B07484858A36}" presName="spaceRect" presStyleCnt="0"/>
      <dgm:spPr/>
    </dgm:pt>
    <dgm:pt modelId="{A9198F60-E2F1-4AC6-A865-E4D9368C1B37}" type="pres">
      <dgm:prSet presAssocID="{F199885A-CC42-4782-AB93-B07484858A36}" presName="textRect" presStyleLbl="revTx" presStyleIdx="0" presStyleCnt="3">
        <dgm:presLayoutVars>
          <dgm:chMax val="1"/>
          <dgm:chPref val="1"/>
        </dgm:presLayoutVars>
      </dgm:prSet>
      <dgm:spPr/>
    </dgm:pt>
    <dgm:pt modelId="{14D53ABE-00EA-4F67-BF34-C0BCC4F1D400}" type="pres">
      <dgm:prSet presAssocID="{3E490ACC-F601-40C5-9198-4F12DABF9BAA}" presName="sibTrans" presStyleCnt="0"/>
      <dgm:spPr/>
    </dgm:pt>
    <dgm:pt modelId="{8CE82555-BD8A-4CD5-AF04-E32BD7D2C08B}" type="pres">
      <dgm:prSet presAssocID="{79A126EE-03D8-467A-AC73-429734FDD1F8}" presName="compNode" presStyleCnt="0"/>
      <dgm:spPr/>
    </dgm:pt>
    <dgm:pt modelId="{7878324F-29A3-4AA4-BC1A-0B94992FB5C6}" type="pres">
      <dgm:prSet presAssocID="{79A126EE-03D8-467A-AC73-429734FDD1F8}" presName="iconBgRect" presStyleLbl="bgShp" presStyleIdx="1" presStyleCnt="3"/>
      <dgm:spPr/>
    </dgm:pt>
    <dgm:pt modelId="{9BFD25FE-0157-48A4-8CBF-4DC6DB5639FF}" type="pres">
      <dgm:prSet presAssocID="{79A126EE-03D8-467A-AC73-429734FDD1F8}"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ome1 with solid fill"/>
        </a:ext>
      </dgm:extLst>
    </dgm:pt>
    <dgm:pt modelId="{D581210D-D489-42C3-B046-EE7ABD69311B}" type="pres">
      <dgm:prSet presAssocID="{79A126EE-03D8-467A-AC73-429734FDD1F8}" presName="spaceRect" presStyleCnt="0"/>
      <dgm:spPr/>
    </dgm:pt>
    <dgm:pt modelId="{30E12B15-112C-4180-957B-208517D33B96}" type="pres">
      <dgm:prSet presAssocID="{79A126EE-03D8-467A-AC73-429734FDD1F8}" presName="textRect" presStyleLbl="revTx" presStyleIdx="1" presStyleCnt="3">
        <dgm:presLayoutVars>
          <dgm:chMax val="1"/>
          <dgm:chPref val="1"/>
        </dgm:presLayoutVars>
      </dgm:prSet>
      <dgm:spPr/>
    </dgm:pt>
    <dgm:pt modelId="{D8DE90E3-D9FC-47D8-8008-825F3BB2475B}" type="pres">
      <dgm:prSet presAssocID="{8DFFD262-3754-4CE6-B9BE-A04A96BD89FF}" presName="sibTrans" presStyleCnt="0"/>
      <dgm:spPr/>
    </dgm:pt>
    <dgm:pt modelId="{F3F390C1-7AD9-4C39-AB68-4D17F5544353}" type="pres">
      <dgm:prSet presAssocID="{F87F495A-E11B-4DB8-9393-6C461F806B26}" presName="compNode" presStyleCnt="0"/>
      <dgm:spPr/>
    </dgm:pt>
    <dgm:pt modelId="{A870C984-9512-4ACE-A2A6-FC1978342223}" type="pres">
      <dgm:prSet presAssocID="{F87F495A-E11B-4DB8-9393-6C461F806B26}" presName="iconBgRect" presStyleLbl="bgShp" presStyleIdx="2" presStyleCnt="3"/>
      <dgm:spPr/>
    </dgm:pt>
    <dgm:pt modelId="{E99AAFE8-EC1F-41F5-8099-76592EE8365D}" type="pres">
      <dgm:prSet presAssocID="{F87F495A-E11B-4DB8-9393-6C461F806B2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peech outline"/>
        </a:ext>
      </dgm:extLst>
    </dgm:pt>
    <dgm:pt modelId="{24F9B5EF-3C44-4350-AA20-601096C28766}" type="pres">
      <dgm:prSet presAssocID="{F87F495A-E11B-4DB8-9393-6C461F806B26}" presName="spaceRect" presStyleCnt="0"/>
      <dgm:spPr/>
    </dgm:pt>
    <dgm:pt modelId="{EC267134-CA87-44DE-A34C-A27501960D6C}" type="pres">
      <dgm:prSet presAssocID="{F87F495A-E11B-4DB8-9393-6C461F806B26}" presName="textRect" presStyleLbl="revTx" presStyleIdx="2" presStyleCnt="3">
        <dgm:presLayoutVars>
          <dgm:chMax val="1"/>
          <dgm:chPref val="1"/>
        </dgm:presLayoutVars>
      </dgm:prSet>
      <dgm:spPr/>
    </dgm:pt>
  </dgm:ptLst>
  <dgm:cxnLst>
    <dgm:cxn modelId="{C73F9A3D-B66F-4183-B0D4-7CFBA300FF79}" type="presOf" srcId="{F87F495A-E11B-4DB8-9393-6C461F806B26}" destId="{EC267134-CA87-44DE-A34C-A27501960D6C}" srcOrd="0" destOrd="0" presId="urn:microsoft.com/office/officeart/2018/5/layout/IconCircleLabelList"/>
    <dgm:cxn modelId="{AA70D346-22F0-4BB3-8592-992F547EAFDB}" type="presOf" srcId="{79A126EE-03D8-467A-AC73-429734FDD1F8}" destId="{30E12B15-112C-4180-957B-208517D33B96}" srcOrd="0" destOrd="0" presId="urn:microsoft.com/office/officeart/2018/5/layout/IconCircleLabelList"/>
    <dgm:cxn modelId="{F5EAC86F-BC44-451B-BB9D-69714452BDC8}" srcId="{3E85789C-6375-45D7-97C2-7D37C5B4751D}" destId="{F87F495A-E11B-4DB8-9393-6C461F806B26}" srcOrd="2" destOrd="0" parTransId="{486C9C10-0A1A-493F-AE1B-DA945957738E}" sibTransId="{71A2F646-8705-4291-AE51-29AE8218CF39}"/>
    <dgm:cxn modelId="{55E2EC95-FD30-47EE-A3D3-AEFC6F838FAC}" type="presOf" srcId="{3E85789C-6375-45D7-97C2-7D37C5B4751D}" destId="{C86CC8E2-A134-474C-8FE8-BA6698CAAE6C}" srcOrd="0" destOrd="0" presId="urn:microsoft.com/office/officeart/2018/5/layout/IconCircleLabelList"/>
    <dgm:cxn modelId="{5FD84FC6-E890-431F-8B4E-EFD1E303B332}" srcId="{3E85789C-6375-45D7-97C2-7D37C5B4751D}" destId="{F199885A-CC42-4782-AB93-B07484858A36}" srcOrd="0" destOrd="0" parTransId="{F899F08E-0B14-42C4-A5A7-6204D7AC9A38}" sibTransId="{3E490ACC-F601-40C5-9198-4F12DABF9BAA}"/>
    <dgm:cxn modelId="{15B38EEB-223A-473C-8C5A-D2905A516020}" srcId="{3E85789C-6375-45D7-97C2-7D37C5B4751D}" destId="{79A126EE-03D8-467A-AC73-429734FDD1F8}" srcOrd="1" destOrd="0" parTransId="{F1D17384-45E0-4A23-88B4-B3BDB5803F35}" sibTransId="{8DFFD262-3754-4CE6-B9BE-A04A96BD89FF}"/>
    <dgm:cxn modelId="{FD1014FD-3599-4A80-939B-4D00C806DD44}" type="presOf" srcId="{F199885A-CC42-4782-AB93-B07484858A36}" destId="{A9198F60-E2F1-4AC6-A865-E4D9368C1B37}" srcOrd="0" destOrd="0" presId="urn:microsoft.com/office/officeart/2018/5/layout/IconCircleLabelList"/>
    <dgm:cxn modelId="{FE9EC81E-F4C0-44D4-9684-7FA046B3BF66}" type="presParOf" srcId="{C86CC8E2-A134-474C-8FE8-BA6698CAAE6C}" destId="{FB7BA262-7629-4EF0-BF66-3270CE8095C0}" srcOrd="0" destOrd="0" presId="urn:microsoft.com/office/officeart/2018/5/layout/IconCircleLabelList"/>
    <dgm:cxn modelId="{CE28EB2A-9388-415F-BD80-009F6B1F9F3E}" type="presParOf" srcId="{FB7BA262-7629-4EF0-BF66-3270CE8095C0}" destId="{8BA20794-E60E-4E93-A123-47468E77CB9E}" srcOrd="0" destOrd="0" presId="urn:microsoft.com/office/officeart/2018/5/layout/IconCircleLabelList"/>
    <dgm:cxn modelId="{8B37949D-BB38-4EB8-8C76-9A7EB43B262F}" type="presParOf" srcId="{FB7BA262-7629-4EF0-BF66-3270CE8095C0}" destId="{A233F327-B6DC-4E11-83E1-9E65B12A5530}" srcOrd="1" destOrd="0" presId="urn:microsoft.com/office/officeart/2018/5/layout/IconCircleLabelList"/>
    <dgm:cxn modelId="{4A5709A1-A72C-44A5-8237-5E4E7DE7F075}" type="presParOf" srcId="{FB7BA262-7629-4EF0-BF66-3270CE8095C0}" destId="{C518E175-2D9B-4C2E-A28C-2BA95D1272E9}" srcOrd="2" destOrd="0" presId="urn:microsoft.com/office/officeart/2018/5/layout/IconCircleLabelList"/>
    <dgm:cxn modelId="{E986538B-485D-47F8-9D08-4DD9D54DAD7A}" type="presParOf" srcId="{FB7BA262-7629-4EF0-BF66-3270CE8095C0}" destId="{A9198F60-E2F1-4AC6-A865-E4D9368C1B37}" srcOrd="3" destOrd="0" presId="urn:microsoft.com/office/officeart/2018/5/layout/IconCircleLabelList"/>
    <dgm:cxn modelId="{A0C99496-9972-4B41-8842-2DD7A82D4A12}" type="presParOf" srcId="{C86CC8E2-A134-474C-8FE8-BA6698CAAE6C}" destId="{14D53ABE-00EA-4F67-BF34-C0BCC4F1D400}" srcOrd="1" destOrd="0" presId="urn:microsoft.com/office/officeart/2018/5/layout/IconCircleLabelList"/>
    <dgm:cxn modelId="{AAC5146F-15A3-43F4-AAE5-0B7884244CA1}" type="presParOf" srcId="{C86CC8E2-A134-474C-8FE8-BA6698CAAE6C}" destId="{8CE82555-BD8A-4CD5-AF04-E32BD7D2C08B}" srcOrd="2" destOrd="0" presId="urn:microsoft.com/office/officeart/2018/5/layout/IconCircleLabelList"/>
    <dgm:cxn modelId="{89B79E06-9398-47A3-A2C7-232632F2890C}" type="presParOf" srcId="{8CE82555-BD8A-4CD5-AF04-E32BD7D2C08B}" destId="{7878324F-29A3-4AA4-BC1A-0B94992FB5C6}" srcOrd="0" destOrd="0" presId="urn:microsoft.com/office/officeart/2018/5/layout/IconCircleLabelList"/>
    <dgm:cxn modelId="{BE577D58-9E91-4EA1-B679-4DF47C770AA8}" type="presParOf" srcId="{8CE82555-BD8A-4CD5-AF04-E32BD7D2C08B}" destId="{9BFD25FE-0157-48A4-8CBF-4DC6DB5639FF}" srcOrd="1" destOrd="0" presId="urn:microsoft.com/office/officeart/2018/5/layout/IconCircleLabelList"/>
    <dgm:cxn modelId="{5F921501-DE29-4C64-9A22-A484D5205023}" type="presParOf" srcId="{8CE82555-BD8A-4CD5-AF04-E32BD7D2C08B}" destId="{D581210D-D489-42C3-B046-EE7ABD69311B}" srcOrd="2" destOrd="0" presId="urn:microsoft.com/office/officeart/2018/5/layout/IconCircleLabelList"/>
    <dgm:cxn modelId="{F241152E-857F-414C-852D-22CDF70D1014}" type="presParOf" srcId="{8CE82555-BD8A-4CD5-AF04-E32BD7D2C08B}" destId="{30E12B15-112C-4180-957B-208517D33B96}" srcOrd="3" destOrd="0" presId="urn:microsoft.com/office/officeart/2018/5/layout/IconCircleLabelList"/>
    <dgm:cxn modelId="{99C458D8-4DC0-4AB5-9A8C-FBEC56C28502}" type="presParOf" srcId="{C86CC8E2-A134-474C-8FE8-BA6698CAAE6C}" destId="{D8DE90E3-D9FC-47D8-8008-825F3BB2475B}" srcOrd="3" destOrd="0" presId="urn:microsoft.com/office/officeart/2018/5/layout/IconCircleLabelList"/>
    <dgm:cxn modelId="{595AD388-8321-4A3F-946A-95C72E113DFA}" type="presParOf" srcId="{C86CC8E2-A134-474C-8FE8-BA6698CAAE6C}" destId="{F3F390C1-7AD9-4C39-AB68-4D17F5544353}" srcOrd="4" destOrd="0" presId="urn:microsoft.com/office/officeart/2018/5/layout/IconCircleLabelList"/>
    <dgm:cxn modelId="{14828A11-A08E-4965-8F2F-F5CCD4644D26}" type="presParOf" srcId="{F3F390C1-7AD9-4C39-AB68-4D17F5544353}" destId="{A870C984-9512-4ACE-A2A6-FC1978342223}" srcOrd="0" destOrd="0" presId="urn:microsoft.com/office/officeart/2018/5/layout/IconCircleLabelList"/>
    <dgm:cxn modelId="{BA8D02FB-28D8-430C-B790-F1E3B56523A4}" type="presParOf" srcId="{F3F390C1-7AD9-4C39-AB68-4D17F5544353}" destId="{E99AAFE8-EC1F-41F5-8099-76592EE8365D}" srcOrd="1" destOrd="0" presId="urn:microsoft.com/office/officeart/2018/5/layout/IconCircleLabelList"/>
    <dgm:cxn modelId="{922FC259-7501-4457-A65B-991DBB6DE99A}" type="presParOf" srcId="{F3F390C1-7AD9-4C39-AB68-4D17F5544353}" destId="{24F9B5EF-3C44-4350-AA20-601096C28766}" srcOrd="2" destOrd="0" presId="urn:microsoft.com/office/officeart/2018/5/layout/IconCircleLabelList"/>
    <dgm:cxn modelId="{50C8E978-58EE-43F3-80CA-26FED4A14807}" type="presParOf" srcId="{F3F390C1-7AD9-4C39-AB68-4D17F5544353}" destId="{EC267134-CA87-44DE-A34C-A27501960D6C}"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C46227-3F0A-4208-836B-C99311FEFBE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405B4932-2ED3-40EC-930F-7A025B74504C}">
      <dgm:prSet/>
      <dgm:spPr/>
      <dgm:t>
        <a:bodyPr/>
        <a:lstStyle/>
        <a:p>
          <a:r>
            <a:rPr lang="en-US" baseline="0"/>
            <a:t>What do you see as the greatest advantages to awarding credit for the Seal of Biliteracy?</a:t>
          </a:r>
        </a:p>
      </dgm:t>
    </dgm:pt>
    <dgm:pt modelId="{C7615716-B5B9-4E8A-9722-A1A294CDD4EB}" type="parTrans" cxnId="{F7428F08-7DDC-4985-95FD-63000707F731}">
      <dgm:prSet/>
      <dgm:spPr/>
      <dgm:t>
        <a:bodyPr/>
        <a:lstStyle/>
        <a:p>
          <a:endParaRPr lang="en-US"/>
        </a:p>
      </dgm:t>
    </dgm:pt>
    <dgm:pt modelId="{C88DE96B-83E2-42E1-95C4-A3492F2E62DF}" type="sibTrans" cxnId="{F7428F08-7DDC-4985-95FD-63000707F731}">
      <dgm:prSet/>
      <dgm:spPr/>
      <dgm:t>
        <a:bodyPr/>
        <a:lstStyle/>
        <a:p>
          <a:endParaRPr lang="en-US"/>
        </a:p>
      </dgm:t>
    </dgm:pt>
    <dgm:pt modelId="{2754C688-BEF1-48E5-9960-B2D9A870741C}">
      <dgm:prSet/>
      <dgm:spPr/>
      <dgm:t>
        <a:bodyPr/>
        <a:lstStyle/>
        <a:p>
          <a:r>
            <a:rPr lang="en-US" baseline="0"/>
            <a:t>What do you see as the greatest challenges to implementing this change in your institution?</a:t>
          </a:r>
        </a:p>
      </dgm:t>
    </dgm:pt>
    <dgm:pt modelId="{CAE003C1-7093-4FD7-9A7E-0888C5962D47}" type="parTrans" cxnId="{5A8900D7-319A-4190-A998-B6E8700ABE7E}">
      <dgm:prSet/>
      <dgm:spPr/>
      <dgm:t>
        <a:bodyPr/>
        <a:lstStyle/>
        <a:p>
          <a:endParaRPr lang="en-US"/>
        </a:p>
      </dgm:t>
    </dgm:pt>
    <dgm:pt modelId="{C5C85722-A208-4704-9F58-35A51DE484F8}" type="sibTrans" cxnId="{5A8900D7-319A-4190-A998-B6E8700ABE7E}">
      <dgm:prSet/>
      <dgm:spPr/>
      <dgm:t>
        <a:bodyPr/>
        <a:lstStyle/>
        <a:p>
          <a:endParaRPr lang="en-US"/>
        </a:p>
      </dgm:t>
    </dgm:pt>
    <dgm:pt modelId="{104A9495-1245-4E3B-B453-F9C8FDD8B299}">
      <dgm:prSet/>
      <dgm:spPr/>
      <dgm:t>
        <a:bodyPr/>
        <a:lstStyle/>
        <a:p>
          <a:r>
            <a:rPr lang="en-US" baseline="0"/>
            <a:t>What are some steps your institution could take right now to begin awarding credit to Seal recipients?</a:t>
          </a:r>
        </a:p>
      </dgm:t>
    </dgm:pt>
    <dgm:pt modelId="{91B35C91-828A-4E14-A8F3-D2B4B23796C8}" type="parTrans" cxnId="{D0263917-F82A-4DDA-8BA6-E5D271BA49CD}">
      <dgm:prSet/>
      <dgm:spPr/>
      <dgm:t>
        <a:bodyPr/>
        <a:lstStyle/>
        <a:p>
          <a:endParaRPr lang="en-US"/>
        </a:p>
      </dgm:t>
    </dgm:pt>
    <dgm:pt modelId="{00FC32F1-88F5-4B46-A5DD-DFE65156D756}" type="sibTrans" cxnId="{D0263917-F82A-4DDA-8BA6-E5D271BA49CD}">
      <dgm:prSet/>
      <dgm:spPr/>
      <dgm:t>
        <a:bodyPr/>
        <a:lstStyle/>
        <a:p>
          <a:endParaRPr lang="en-US"/>
        </a:p>
      </dgm:t>
    </dgm:pt>
    <dgm:pt modelId="{95B10A8E-73AE-48D2-9E70-F680C80468ED}" type="pres">
      <dgm:prSet presAssocID="{16C46227-3F0A-4208-836B-C99311FEFBEF}" presName="root" presStyleCnt="0">
        <dgm:presLayoutVars>
          <dgm:dir/>
          <dgm:resizeHandles val="exact"/>
        </dgm:presLayoutVars>
      </dgm:prSet>
      <dgm:spPr/>
    </dgm:pt>
    <dgm:pt modelId="{5756BF75-9AF6-4911-AA08-CA3E4EF08902}" type="pres">
      <dgm:prSet presAssocID="{405B4932-2ED3-40EC-930F-7A025B74504C}" presName="compNode" presStyleCnt="0"/>
      <dgm:spPr/>
    </dgm:pt>
    <dgm:pt modelId="{DFC0592E-1BFD-4B22-AD24-BD93F132DC1D}" type="pres">
      <dgm:prSet presAssocID="{405B4932-2ED3-40EC-930F-7A025B74504C}" presName="bgRect" presStyleLbl="bgShp" presStyleIdx="0" presStyleCnt="3"/>
      <dgm:spPr/>
    </dgm:pt>
    <dgm:pt modelId="{36266067-2D0A-4E6A-B652-AED8DD407E92}" type="pres">
      <dgm:prSet presAssocID="{405B4932-2ED3-40EC-930F-7A025B7450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xcellent with solid fill"/>
        </a:ext>
      </dgm:extLst>
    </dgm:pt>
    <dgm:pt modelId="{25B582A2-FB61-4392-AA4E-99259F0EE417}" type="pres">
      <dgm:prSet presAssocID="{405B4932-2ED3-40EC-930F-7A025B74504C}" presName="spaceRect" presStyleCnt="0"/>
      <dgm:spPr/>
    </dgm:pt>
    <dgm:pt modelId="{4EA04C3B-6239-45C1-BF05-3883F2D2B3A3}" type="pres">
      <dgm:prSet presAssocID="{405B4932-2ED3-40EC-930F-7A025B74504C}" presName="parTx" presStyleLbl="revTx" presStyleIdx="0" presStyleCnt="3">
        <dgm:presLayoutVars>
          <dgm:chMax val="0"/>
          <dgm:chPref val="0"/>
        </dgm:presLayoutVars>
      </dgm:prSet>
      <dgm:spPr/>
    </dgm:pt>
    <dgm:pt modelId="{0343747E-87C3-4274-B367-EDE4F3E82B67}" type="pres">
      <dgm:prSet presAssocID="{C88DE96B-83E2-42E1-95C4-A3492F2E62DF}" presName="sibTrans" presStyleCnt="0"/>
      <dgm:spPr/>
    </dgm:pt>
    <dgm:pt modelId="{087BCE40-C2B5-4AB1-A155-B516E845289D}" type="pres">
      <dgm:prSet presAssocID="{2754C688-BEF1-48E5-9960-B2D9A870741C}" presName="compNode" presStyleCnt="0"/>
      <dgm:spPr/>
    </dgm:pt>
    <dgm:pt modelId="{3350F74A-B1F6-4EF4-B81B-14BABC1494BA}" type="pres">
      <dgm:prSet presAssocID="{2754C688-BEF1-48E5-9960-B2D9A870741C}" presName="bgRect" presStyleLbl="bgShp" presStyleIdx="1" presStyleCnt="3"/>
      <dgm:spPr/>
    </dgm:pt>
    <dgm:pt modelId="{E7628326-B7CB-4CB5-85BF-4624E6148F1F}" type="pres">
      <dgm:prSet presAssocID="{2754C688-BEF1-48E5-9960-B2D9A870741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urdle with solid fill"/>
        </a:ext>
      </dgm:extLst>
    </dgm:pt>
    <dgm:pt modelId="{4F5BCDDF-F848-4F4E-9954-AAF816524249}" type="pres">
      <dgm:prSet presAssocID="{2754C688-BEF1-48E5-9960-B2D9A870741C}" presName="spaceRect" presStyleCnt="0"/>
      <dgm:spPr/>
    </dgm:pt>
    <dgm:pt modelId="{2A6D829C-4320-408A-84D3-B76AE7D96290}" type="pres">
      <dgm:prSet presAssocID="{2754C688-BEF1-48E5-9960-B2D9A870741C}" presName="parTx" presStyleLbl="revTx" presStyleIdx="1" presStyleCnt="3">
        <dgm:presLayoutVars>
          <dgm:chMax val="0"/>
          <dgm:chPref val="0"/>
        </dgm:presLayoutVars>
      </dgm:prSet>
      <dgm:spPr/>
    </dgm:pt>
    <dgm:pt modelId="{5376D642-0768-4AD6-92BB-539773215370}" type="pres">
      <dgm:prSet presAssocID="{C5C85722-A208-4704-9F58-35A51DE484F8}" presName="sibTrans" presStyleCnt="0"/>
      <dgm:spPr/>
    </dgm:pt>
    <dgm:pt modelId="{BF5DEFE9-1CA4-4DFB-B19A-427257DF2D65}" type="pres">
      <dgm:prSet presAssocID="{104A9495-1245-4E3B-B453-F9C8FDD8B299}" presName="compNode" presStyleCnt="0"/>
      <dgm:spPr/>
    </dgm:pt>
    <dgm:pt modelId="{534D4262-23F3-44EE-9C96-E94FAC2B484D}" type="pres">
      <dgm:prSet presAssocID="{104A9495-1245-4E3B-B453-F9C8FDD8B299}" presName="bgRect" presStyleLbl="bgShp" presStyleIdx="2" presStyleCnt="3"/>
      <dgm:spPr/>
    </dgm:pt>
    <dgm:pt modelId="{836C2BF2-8CA0-4A54-B4C5-DE8635BFA69B}" type="pres">
      <dgm:prSet presAssocID="{104A9495-1245-4E3B-B453-F9C8FDD8B2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Aspiration with solid fill"/>
        </a:ext>
      </dgm:extLst>
    </dgm:pt>
    <dgm:pt modelId="{E4BA68AC-FC3C-4DA3-BB11-A80D0E1E9FBF}" type="pres">
      <dgm:prSet presAssocID="{104A9495-1245-4E3B-B453-F9C8FDD8B299}" presName="spaceRect" presStyleCnt="0"/>
      <dgm:spPr/>
    </dgm:pt>
    <dgm:pt modelId="{9B52668D-6F15-4CE4-8B22-0B0C08E7A145}" type="pres">
      <dgm:prSet presAssocID="{104A9495-1245-4E3B-B453-F9C8FDD8B299}" presName="parTx" presStyleLbl="revTx" presStyleIdx="2" presStyleCnt="3">
        <dgm:presLayoutVars>
          <dgm:chMax val="0"/>
          <dgm:chPref val="0"/>
        </dgm:presLayoutVars>
      </dgm:prSet>
      <dgm:spPr/>
    </dgm:pt>
  </dgm:ptLst>
  <dgm:cxnLst>
    <dgm:cxn modelId="{F7428F08-7DDC-4985-95FD-63000707F731}" srcId="{16C46227-3F0A-4208-836B-C99311FEFBEF}" destId="{405B4932-2ED3-40EC-930F-7A025B74504C}" srcOrd="0" destOrd="0" parTransId="{C7615716-B5B9-4E8A-9722-A1A294CDD4EB}" sibTransId="{C88DE96B-83E2-42E1-95C4-A3492F2E62DF}"/>
    <dgm:cxn modelId="{D0263917-F82A-4DDA-8BA6-E5D271BA49CD}" srcId="{16C46227-3F0A-4208-836B-C99311FEFBEF}" destId="{104A9495-1245-4E3B-B453-F9C8FDD8B299}" srcOrd="2" destOrd="0" parTransId="{91B35C91-828A-4E14-A8F3-D2B4B23796C8}" sibTransId="{00FC32F1-88F5-4B46-A5DD-DFE65156D756}"/>
    <dgm:cxn modelId="{AD514C2B-B213-424C-BB5B-FF68BD8FE1BF}" type="presOf" srcId="{405B4932-2ED3-40EC-930F-7A025B74504C}" destId="{4EA04C3B-6239-45C1-BF05-3883F2D2B3A3}" srcOrd="0" destOrd="0" presId="urn:microsoft.com/office/officeart/2018/2/layout/IconVerticalSolidList"/>
    <dgm:cxn modelId="{7EAFCC33-8351-4919-B43B-3E62DF8201AE}" type="presOf" srcId="{104A9495-1245-4E3B-B453-F9C8FDD8B299}" destId="{9B52668D-6F15-4CE4-8B22-0B0C08E7A145}" srcOrd="0" destOrd="0" presId="urn:microsoft.com/office/officeart/2018/2/layout/IconVerticalSolidList"/>
    <dgm:cxn modelId="{24B69D81-3DEB-4B4F-9C2D-F69584D68499}" type="presOf" srcId="{2754C688-BEF1-48E5-9960-B2D9A870741C}" destId="{2A6D829C-4320-408A-84D3-B76AE7D96290}" srcOrd="0" destOrd="0" presId="urn:microsoft.com/office/officeart/2018/2/layout/IconVerticalSolidList"/>
    <dgm:cxn modelId="{5A8900D7-319A-4190-A998-B6E8700ABE7E}" srcId="{16C46227-3F0A-4208-836B-C99311FEFBEF}" destId="{2754C688-BEF1-48E5-9960-B2D9A870741C}" srcOrd="1" destOrd="0" parTransId="{CAE003C1-7093-4FD7-9A7E-0888C5962D47}" sibTransId="{C5C85722-A208-4704-9F58-35A51DE484F8}"/>
    <dgm:cxn modelId="{DF469FF6-A171-464D-8950-717CA6AB425A}" type="presOf" srcId="{16C46227-3F0A-4208-836B-C99311FEFBEF}" destId="{95B10A8E-73AE-48D2-9E70-F680C80468ED}" srcOrd="0" destOrd="0" presId="urn:microsoft.com/office/officeart/2018/2/layout/IconVerticalSolidList"/>
    <dgm:cxn modelId="{D579A3C1-E83F-42F3-8CD3-3772BE20ED55}" type="presParOf" srcId="{95B10A8E-73AE-48D2-9E70-F680C80468ED}" destId="{5756BF75-9AF6-4911-AA08-CA3E4EF08902}" srcOrd="0" destOrd="0" presId="urn:microsoft.com/office/officeart/2018/2/layout/IconVerticalSolidList"/>
    <dgm:cxn modelId="{9A326E20-AA3D-45C7-BCE7-A13CCB843AF7}" type="presParOf" srcId="{5756BF75-9AF6-4911-AA08-CA3E4EF08902}" destId="{DFC0592E-1BFD-4B22-AD24-BD93F132DC1D}" srcOrd="0" destOrd="0" presId="urn:microsoft.com/office/officeart/2018/2/layout/IconVerticalSolidList"/>
    <dgm:cxn modelId="{A83705FF-3565-4F13-951E-D68263B23C7F}" type="presParOf" srcId="{5756BF75-9AF6-4911-AA08-CA3E4EF08902}" destId="{36266067-2D0A-4E6A-B652-AED8DD407E92}" srcOrd="1" destOrd="0" presId="urn:microsoft.com/office/officeart/2018/2/layout/IconVerticalSolidList"/>
    <dgm:cxn modelId="{73B0ED5A-CEF3-4C79-A85D-146CFE0D63B8}" type="presParOf" srcId="{5756BF75-9AF6-4911-AA08-CA3E4EF08902}" destId="{25B582A2-FB61-4392-AA4E-99259F0EE417}" srcOrd="2" destOrd="0" presId="urn:microsoft.com/office/officeart/2018/2/layout/IconVerticalSolidList"/>
    <dgm:cxn modelId="{78C2DC0F-DF7C-40B6-AF31-D1AB881DA008}" type="presParOf" srcId="{5756BF75-9AF6-4911-AA08-CA3E4EF08902}" destId="{4EA04C3B-6239-45C1-BF05-3883F2D2B3A3}" srcOrd="3" destOrd="0" presId="urn:microsoft.com/office/officeart/2018/2/layout/IconVerticalSolidList"/>
    <dgm:cxn modelId="{0EC99C37-07A5-49D8-9BCE-A5F047A396CE}" type="presParOf" srcId="{95B10A8E-73AE-48D2-9E70-F680C80468ED}" destId="{0343747E-87C3-4274-B367-EDE4F3E82B67}" srcOrd="1" destOrd="0" presId="urn:microsoft.com/office/officeart/2018/2/layout/IconVerticalSolidList"/>
    <dgm:cxn modelId="{D7037969-7FE0-45BE-B4B2-C24FCAA9F704}" type="presParOf" srcId="{95B10A8E-73AE-48D2-9E70-F680C80468ED}" destId="{087BCE40-C2B5-4AB1-A155-B516E845289D}" srcOrd="2" destOrd="0" presId="urn:microsoft.com/office/officeart/2018/2/layout/IconVerticalSolidList"/>
    <dgm:cxn modelId="{30A02A22-148E-48DF-BF78-ECBC593354DB}" type="presParOf" srcId="{087BCE40-C2B5-4AB1-A155-B516E845289D}" destId="{3350F74A-B1F6-4EF4-B81B-14BABC1494BA}" srcOrd="0" destOrd="0" presId="urn:microsoft.com/office/officeart/2018/2/layout/IconVerticalSolidList"/>
    <dgm:cxn modelId="{5E7925BE-7067-4C8C-9CA0-85531BFF04A6}" type="presParOf" srcId="{087BCE40-C2B5-4AB1-A155-B516E845289D}" destId="{E7628326-B7CB-4CB5-85BF-4624E6148F1F}" srcOrd="1" destOrd="0" presId="urn:microsoft.com/office/officeart/2018/2/layout/IconVerticalSolidList"/>
    <dgm:cxn modelId="{2B59C6EE-1D63-4C37-A088-FE12997A764B}" type="presParOf" srcId="{087BCE40-C2B5-4AB1-A155-B516E845289D}" destId="{4F5BCDDF-F848-4F4E-9954-AAF816524249}" srcOrd="2" destOrd="0" presId="urn:microsoft.com/office/officeart/2018/2/layout/IconVerticalSolidList"/>
    <dgm:cxn modelId="{493BA792-18A8-440D-84B7-65A5DDE7F66F}" type="presParOf" srcId="{087BCE40-C2B5-4AB1-A155-B516E845289D}" destId="{2A6D829C-4320-408A-84D3-B76AE7D96290}" srcOrd="3" destOrd="0" presId="urn:microsoft.com/office/officeart/2018/2/layout/IconVerticalSolidList"/>
    <dgm:cxn modelId="{68B62320-596F-4B03-889B-19808C09B4E3}" type="presParOf" srcId="{95B10A8E-73AE-48D2-9E70-F680C80468ED}" destId="{5376D642-0768-4AD6-92BB-539773215370}" srcOrd="3" destOrd="0" presId="urn:microsoft.com/office/officeart/2018/2/layout/IconVerticalSolidList"/>
    <dgm:cxn modelId="{ED791CFF-3EA6-4D67-BA24-C5E1C6B396B4}" type="presParOf" srcId="{95B10A8E-73AE-48D2-9E70-F680C80468ED}" destId="{BF5DEFE9-1CA4-4DFB-B19A-427257DF2D65}" srcOrd="4" destOrd="0" presId="urn:microsoft.com/office/officeart/2018/2/layout/IconVerticalSolidList"/>
    <dgm:cxn modelId="{13C3222B-5B9B-4FBE-BFA4-22CA53A99972}" type="presParOf" srcId="{BF5DEFE9-1CA4-4DFB-B19A-427257DF2D65}" destId="{534D4262-23F3-44EE-9C96-E94FAC2B484D}" srcOrd="0" destOrd="0" presId="urn:microsoft.com/office/officeart/2018/2/layout/IconVerticalSolidList"/>
    <dgm:cxn modelId="{200B6637-B2FA-45F9-9FE9-4AC45AC94580}" type="presParOf" srcId="{BF5DEFE9-1CA4-4DFB-B19A-427257DF2D65}" destId="{836C2BF2-8CA0-4A54-B4C5-DE8635BFA69B}" srcOrd="1" destOrd="0" presId="urn:microsoft.com/office/officeart/2018/2/layout/IconVerticalSolidList"/>
    <dgm:cxn modelId="{E37A4119-2032-447D-951B-DEEBE0C067CF}" type="presParOf" srcId="{BF5DEFE9-1CA4-4DFB-B19A-427257DF2D65}" destId="{E4BA68AC-FC3C-4DA3-BB11-A80D0E1E9FBF}" srcOrd="2" destOrd="0" presId="urn:microsoft.com/office/officeart/2018/2/layout/IconVerticalSolidList"/>
    <dgm:cxn modelId="{14583A05-D85C-42E8-B845-BE4E79633D6B}" type="presParOf" srcId="{BF5DEFE9-1CA4-4DFB-B19A-427257DF2D65}" destId="{9B52668D-6F15-4CE4-8B22-0B0C08E7A14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80E17-9F5A-48E3-BB61-EDB1B1C900B8}">
      <dsp:nvSpPr>
        <dsp:cNvPr id="0" name=""/>
        <dsp:cNvSpPr/>
      </dsp:nvSpPr>
      <dsp:spPr>
        <a:xfrm>
          <a:off x="0"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11250">
            <a:lnSpc>
              <a:spcPct val="90000"/>
            </a:lnSpc>
            <a:spcBef>
              <a:spcPct val="0"/>
            </a:spcBef>
            <a:spcAft>
              <a:spcPct val="35000"/>
            </a:spcAft>
            <a:buNone/>
          </a:pPr>
          <a:r>
            <a:rPr lang="en-US" sz="2500" kern="1200"/>
            <a:t>Meet all graduation requirements</a:t>
          </a:r>
        </a:p>
      </dsp:txBody>
      <dsp:txXfrm>
        <a:off x="0" y="1653508"/>
        <a:ext cx="3286125" cy="2610802"/>
      </dsp:txXfrm>
    </dsp:sp>
    <dsp:sp modelId="{D2EC14ED-B3D8-42D8-8B8A-0D6C5BE823B1}">
      <dsp:nvSpPr>
        <dsp:cNvPr id="0" name=""/>
        <dsp:cNvSpPr/>
      </dsp:nvSpPr>
      <dsp:spPr>
        <a:xfrm>
          <a:off x="990361"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9231E0AA-8922-44C0-B17A-A33BA04B48ED}">
      <dsp:nvSpPr>
        <dsp:cNvPr id="0" name=""/>
        <dsp:cNvSpPr/>
      </dsp:nvSpPr>
      <dsp:spPr>
        <a:xfrm>
          <a:off x="0"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397485-BAD8-4EA9-A40E-9CD87C5EB3CE}">
      <dsp:nvSpPr>
        <dsp:cNvPr id="0" name=""/>
        <dsp:cNvSpPr/>
      </dsp:nvSpPr>
      <dsp:spPr>
        <a:xfrm>
          <a:off x="3614737"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11250">
            <a:lnSpc>
              <a:spcPct val="90000"/>
            </a:lnSpc>
            <a:spcBef>
              <a:spcPct val="0"/>
            </a:spcBef>
            <a:spcAft>
              <a:spcPct val="35000"/>
            </a:spcAft>
            <a:buNone/>
          </a:pPr>
          <a:r>
            <a:rPr lang="en-US" sz="2500" kern="1200"/>
            <a:t>Demonstrate high levels of proficiency in English</a:t>
          </a:r>
        </a:p>
      </dsp:txBody>
      <dsp:txXfrm>
        <a:off x="3614737" y="1653508"/>
        <a:ext cx="3286125" cy="2610802"/>
      </dsp:txXfrm>
    </dsp:sp>
    <dsp:sp modelId="{41D24C5C-A393-4EA3-B055-A2131FFE4781}">
      <dsp:nvSpPr>
        <dsp:cNvPr id="0" name=""/>
        <dsp:cNvSpPr/>
      </dsp:nvSpPr>
      <dsp:spPr>
        <a:xfrm>
          <a:off x="4605099"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2D6218B9-E156-4EB6-9374-98DA0CFB8980}">
      <dsp:nvSpPr>
        <dsp:cNvPr id="0" name=""/>
        <dsp:cNvSpPr/>
      </dsp:nvSpPr>
      <dsp:spPr>
        <a:xfrm>
          <a:off x="3614737"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91D67-806A-48A9-B2BE-97E8C6C6307C}">
      <dsp:nvSpPr>
        <dsp:cNvPr id="0" name=""/>
        <dsp:cNvSpPr/>
      </dsp:nvSpPr>
      <dsp:spPr>
        <a:xfrm>
          <a:off x="7229475" y="0"/>
          <a:ext cx="3286125" cy="435133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11250">
            <a:lnSpc>
              <a:spcPct val="90000"/>
            </a:lnSpc>
            <a:spcBef>
              <a:spcPct val="0"/>
            </a:spcBef>
            <a:spcAft>
              <a:spcPct val="35000"/>
            </a:spcAft>
            <a:buNone/>
          </a:pPr>
          <a:r>
            <a:rPr lang="en-US" sz="2500" kern="1200"/>
            <a:t>Demonstrate high levels of proficiency in a language other than English</a:t>
          </a:r>
        </a:p>
      </dsp:txBody>
      <dsp:txXfrm>
        <a:off x="7229475" y="1653508"/>
        <a:ext cx="3286125" cy="2610802"/>
      </dsp:txXfrm>
    </dsp:sp>
    <dsp:sp modelId="{78B90C46-DFD8-4B67-A38B-1F908C75E04A}">
      <dsp:nvSpPr>
        <dsp:cNvPr id="0" name=""/>
        <dsp:cNvSpPr/>
      </dsp:nvSpPr>
      <dsp:spPr>
        <a:xfrm>
          <a:off x="8219836" y="435133"/>
          <a:ext cx="1305401" cy="130540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58B29EE1-A054-4731-B40F-FE1FF4E5EB40}">
      <dsp:nvSpPr>
        <dsp:cNvPr id="0" name=""/>
        <dsp:cNvSpPr/>
      </dsp:nvSpPr>
      <dsp:spPr>
        <a:xfrm>
          <a:off x="7229475" y="4351266"/>
          <a:ext cx="3286125"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3378-EABD-47BD-BA41-0BB226A6409D}">
      <dsp:nvSpPr>
        <dsp:cNvPr id="0" name=""/>
        <dsp:cNvSpPr/>
      </dsp:nvSpPr>
      <dsp:spPr>
        <a:xfrm>
          <a:off x="0" y="905470"/>
          <a:ext cx="6269038" cy="16716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800A3-5AEC-45D9-9B1C-BA0D417E8A91}">
      <dsp:nvSpPr>
        <dsp:cNvPr id="0" name=""/>
        <dsp:cNvSpPr/>
      </dsp:nvSpPr>
      <dsp:spPr>
        <a:xfrm>
          <a:off x="505670" y="1281588"/>
          <a:ext cx="919400" cy="9194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366603-0ED9-4A70-8343-600AE177E92F}">
      <dsp:nvSpPr>
        <dsp:cNvPr id="0" name=""/>
        <dsp:cNvSpPr/>
      </dsp:nvSpPr>
      <dsp:spPr>
        <a:xfrm>
          <a:off x="1930741" y="905470"/>
          <a:ext cx="4338296"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1111250">
            <a:lnSpc>
              <a:spcPct val="90000"/>
            </a:lnSpc>
            <a:spcBef>
              <a:spcPct val="0"/>
            </a:spcBef>
            <a:spcAft>
              <a:spcPct val="35000"/>
            </a:spcAft>
            <a:buNone/>
          </a:pPr>
          <a:r>
            <a:rPr lang="en-US" sz="2500" kern="1200" baseline="0"/>
            <a:t>Professional skills</a:t>
          </a:r>
        </a:p>
      </dsp:txBody>
      <dsp:txXfrm>
        <a:off x="1930741" y="905470"/>
        <a:ext cx="4338296" cy="1671637"/>
      </dsp:txXfrm>
    </dsp:sp>
    <dsp:sp modelId="{E31B7F03-A24F-485B-BD03-79FF1977FDFF}">
      <dsp:nvSpPr>
        <dsp:cNvPr id="0" name=""/>
        <dsp:cNvSpPr/>
      </dsp:nvSpPr>
      <dsp:spPr>
        <a:xfrm>
          <a:off x="0" y="2995017"/>
          <a:ext cx="6269038" cy="16716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4B6EF-AF50-4FB7-BB2E-13A8961B8859}">
      <dsp:nvSpPr>
        <dsp:cNvPr id="0" name=""/>
        <dsp:cNvSpPr/>
      </dsp:nvSpPr>
      <dsp:spPr>
        <a:xfrm>
          <a:off x="505670" y="3371135"/>
          <a:ext cx="919400" cy="9194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FF997E-E348-477E-9C9F-E98DE8A11EAE}">
      <dsp:nvSpPr>
        <dsp:cNvPr id="0" name=""/>
        <dsp:cNvSpPr/>
      </dsp:nvSpPr>
      <dsp:spPr>
        <a:xfrm>
          <a:off x="1930741" y="2995017"/>
          <a:ext cx="4338296" cy="1671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15" tIns="176915" rIns="176915" bIns="176915" numCol="1" spcCol="1270" anchor="ctr" anchorCtr="0">
          <a:noAutofit/>
        </a:bodyPr>
        <a:lstStyle/>
        <a:p>
          <a:pPr marL="0" lvl="0" indent="0" algn="l" defTabSz="1111250">
            <a:lnSpc>
              <a:spcPct val="90000"/>
            </a:lnSpc>
            <a:spcBef>
              <a:spcPct val="0"/>
            </a:spcBef>
            <a:spcAft>
              <a:spcPct val="35000"/>
            </a:spcAft>
            <a:buNone/>
          </a:pPr>
          <a:r>
            <a:rPr lang="en-US" sz="2500" kern="1200" baseline="0"/>
            <a:t>Difficult to obtain in 6-12 programs</a:t>
          </a:r>
        </a:p>
      </dsp:txBody>
      <dsp:txXfrm>
        <a:off x="1930741" y="2995017"/>
        <a:ext cx="4338296" cy="1671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E7D76-9CBD-4301-9220-73BCBB1FE3DE}">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DF7F83-0F6D-422A-ABF7-A9EB882C5999}">
      <dsp:nvSpPr>
        <dsp:cNvPr id="0" name=""/>
        <dsp:cNvSpPr/>
      </dsp:nvSpPr>
      <dsp:spPr>
        <a:xfrm>
          <a:off x="0" y="2492"/>
          <a:ext cx="12985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Encourage</a:t>
          </a:r>
        </a:p>
      </dsp:txBody>
      <dsp:txXfrm>
        <a:off x="0" y="2492"/>
        <a:ext cx="1298575" cy="1700138"/>
      </dsp:txXfrm>
    </dsp:sp>
    <dsp:sp modelId="{FE5B7FE5-FEC5-40F7-AD66-8BB084F1273A}">
      <dsp:nvSpPr>
        <dsp:cNvPr id="0" name=""/>
        <dsp:cNvSpPr/>
      </dsp:nvSpPr>
      <dsp:spPr>
        <a:xfrm>
          <a:off x="1395968" y="79696"/>
          <a:ext cx="5096906" cy="15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Encourage students to study and master languages</a:t>
          </a:r>
        </a:p>
      </dsp:txBody>
      <dsp:txXfrm>
        <a:off x="1395968" y="79696"/>
        <a:ext cx="5096906" cy="1544070"/>
      </dsp:txXfrm>
    </dsp:sp>
    <dsp:sp modelId="{AAD447BC-C507-4EF3-9B61-899FB252C7FB}">
      <dsp:nvSpPr>
        <dsp:cNvPr id="0" name=""/>
        <dsp:cNvSpPr/>
      </dsp:nvSpPr>
      <dsp:spPr>
        <a:xfrm>
          <a:off x="1298574" y="1623767"/>
          <a:ext cx="51943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AC9DEA-E224-4122-95A0-4592C628E0C0}">
      <dsp:nvSpPr>
        <dsp:cNvPr id="0" name=""/>
        <dsp:cNvSpPr/>
      </dsp:nvSpPr>
      <dsp:spPr>
        <a:xfrm>
          <a:off x="0" y="1702630"/>
          <a:ext cx="6492875" cy="0"/>
        </a:xfrm>
        <a:prstGeom prst="line">
          <a:avLst/>
        </a:prstGeom>
        <a:solidFill>
          <a:schemeClr val="accent2">
            <a:hueOff val="627618"/>
            <a:satOff val="8036"/>
            <a:lumOff val="-3039"/>
            <a:alphaOff val="0"/>
          </a:schemeClr>
        </a:solidFill>
        <a:ln w="12700" cap="flat" cmpd="sng" algn="ctr">
          <a:solidFill>
            <a:schemeClr val="accent2">
              <a:hueOff val="627618"/>
              <a:satOff val="8036"/>
              <a:lumOff val="-30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F30A32-BDF3-443E-989D-CB5CD4A041A1}">
      <dsp:nvSpPr>
        <dsp:cNvPr id="0" name=""/>
        <dsp:cNvSpPr/>
      </dsp:nvSpPr>
      <dsp:spPr>
        <a:xfrm>
          <a:off x="0" y="1702630"/>
          <a:ext cx="12985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Certify</a:t>
          </a:r>
        </a:p>
      </dsp:txBody>
      <dsp:txXfrm>
        <a:off x="0" y="1702630"/>
        <a:ext cx="1298575" cy="1700138"/>
      </dsp:txXfrm>
    </dsp:sp>
    <dsp:sp modelId="{04251DA8-0858-44CE-A8F4-4A50BB2CD7C2}">
      <dsp:nvSpPr>
        <dsp:cNvPr id="0" name=""/>
        <dsp:cNvSpPr/>
      </dsp:nvSpPr>
      <dsp:spPr>
        <a:xfrm>
          <a:off x="1395968" y="1779834"/>
          <a:ext cx="5096906" cy="15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Certify attainment of biliteracy skills</a:t>
          </a:r>
        </a:p>
      </dsp:txBody>
      <dsp:txXfrm>
        <a:off x="1395968" y="1779834"/>
        <a:ext cx="5096906" cy="1544070"/>
      </dsp:txXfrm>
    </dsp:sp>
    <dsp:sp modelId="{B5EB6217-708C-48E7-B091-B6DBB0E9B8B7}">
      <dsp:nvSpPr>
        <dsp:cNvPr id="0" name=""/>
        <dsp:cNvSpPr/>
      </dsp:nvSpPr>
      <dsp:spPr>
        <a:xfrm>
          <a:off x="1298574" y="3323905"/>
          <a:ext cx="51943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E5201D-55DA-444F-98D1-C738F68DCB77}">
      <dsp:nvSpPr>
        <dsp:cNvPr id="0" name=""/>
        <dsp:cNvSpPr/>
      </dsp:nvSpPr>
      <dsp:spPr>
        <a:xfrm>
          <a:off x="0" y="3402769"/>
          <a:ext cx="6492875" cy="0"/>
        </a:xfrm>
        <a:prstGeom prst="line">
          <a:avLst/>
        </a:prstGeom>
        <a:solidFill>
          <a:schemeClr val="accent2">
            <a:hueOff val="1255236"/>
            <a:satOff val="16072"/>
            <a:lumOff val="-6078"/>
            <a:alphaOff val="0"/>
          </a:schemeClr>
        </a:solidFill>
        <a:ln w="12700" cap="flat" cmpd="sng" algn="ctr">
          <a:solidFill>
            <a:schemeClr val="accent2">
              <a:hueOff val="1255236"/>
              <a:satOff val="16072"/>
              <a:lumOff val="-607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A85BB4-382C-486A-A4AA-BBD508FE4E46}">
      <dsp:nvSpPr>
        <dsp:cNvPr id="0" name=""/>
        <dsp:cNvSpPr/>
      </dsp:nvSpPr>
      <dsp:spPr>
        <a:xfrm>
          <a:off x="0" y="3402769"/>
          <a:ext cx="12985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Recognize</a:t>
          </a:r>
        </a:p>
      </dsp:txBody>
      <dsp:txXfrm>
        <a:off x="0" y="3402769"/>
        <a:ext cx="1298575" cy="1700138"/>
      </dsp:txXfrm>
    </dsp:sp>
    <dsp:sp modelId="{D248D3F9-1665-471B-AADC-4A7D6F5C9973}">
      <dsp:nvSpPr>
        <dsp:cNvPr id="0" name=""/>
        <dsp:cNvSpPr/>
      </dsp:nvSpPr>
      <dsp:spPr>
        <a:xfrm>
          <a:off x="1395968" y="3479972"/>
          <a:ext cx="5096906" cy="1544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Recognize the value of language diversity</a:t>
          </a:r>
        </a:p>
      </dsp:txBody>
      <dsp:txXfrm>
        <a:off x="1395968" y="3479972"/>
        <a:ext cx="5096906" cy="1544070"/>
      </dsp:txXfrm>
    </dsp:sp>
    <dsp:sp modelId="{7C87CE68-B128-4387-9B0B-63F16528D6F5}">
      <dsp:nvSpPr>
        <dsp:cNvPr id="0" name=""/>
        <dsp:cNvSpPr/>
      </dsp:nvSpPr>
      <dsp:spPr>
        <a:xfrm>
          <a:off x="1298574" y="5024043"/>
          <a:ext cx="519430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3D0E9-3447-4D08-9B9B-191666BAC89A}">
      <dsp:nvSpPr>
        <dsp:cNvPr id="0" name=""/>
        <dsp:cNvSpPr/>
      </dsp:nvSpPr>
      <dsp:spPr>
        <a:xfrm>
          <a:off x="0" y="671"/>
          <a:ext cx="6263640" cy="157238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EDA117-F64F-4B0D-8391-ECC3F2ABEB71}">
      <dsp:nvSpPr>
        <dsp:cNvPr id="0" name=""/>
        <dsp:cNvSpPr/>
      </dsp:nvSpPr>
      <dsp:spPr>
        <a:xfrm>
          <a:off x="475646" y="354458"/>
          <a:ext cx="864811" cy="8648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2E3C17-7A74-41B4-9F43-948B567131EA}">
      <dsp:nvSpPr>
        <dsp:cNvPr id="0" name=""/>
        <dsp:cNvSpPr/>
      </dsp:nvSpPr>
      <dsp:spPr>
        <a:xfrm>
          <a:off x="1816103" y="67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66800">
            <a:lnSpc>
              <a:spcPct val="100000"/>
            </a:lnSpc>
            <a:spcBef>
              <a:spcPct val="0"/>
            </a:spcBef>
            <a:spcAft>
              <a:spcPct val="35000"/>
            </a:spcAft>
            <a:buNone/>
          </a:pPr>
          <a:r>
            <a:rPr lang="en-US" sz="2400" kern="1200" baseline="0"/>
            <a:t>College credits (at participating institutions of Higher Education)</a:t>
          </a:r>
          <a:endParaRPr lang="en-US" sz="2400" kern="1200"/>
        </a:p>
      </dsp:txBody>
      <dsp:txXfrm>
        <a:off x="1816103" y="671"/>
        <a:ext cx="4447536" cy="1572384"/>
      </dsp:txXfrm>
    </dsp:sp>
    <dsp:sp modelId="{8F817859-20E4-4C90-A115-8D45908E2E53}">
      <dsp:nvSpPr>
        <dsp:cNvPr id="0" name=""/>
        <dsp:cNvSpPr/>
      </dsp:nvSpPr>
      <dsp:spPr>
        <a:xfrm>
          <a:off x="0" y="1966151"/>
          <a:ext cx="6263640" cy="1572384"/>
        </a:xfrm>
        <a:prstGeom prst="roundRect">
          <a:avLst>
            <a:gd name="adj" fmla="val 10000"/>
          </a:avLst>
        </a:prstGeom>
        <a:solidFill>
          <a:schemeClr val="accent2">
            <a:hueOff val="627618"/>
            <a:satOff val="8036"/>
            <a:lumOff val="-3039"/>
            <a:alphaOff val="0"/>
          </a:schemeClr>
        </a:solidFill>
        <a:ln>
          <a:noFill/>
        </a:ln>
        <a:effectLst/>
      </dsp:spPr>
      <dsp:style>
        <a:lnRef idx="0">
          <a:scrgbClr r="0" g="0" b="0"/>
        </a:lnRef>
        <a:fillRef idx="1">
          <a:scrgbClr r="0" g="0" b="0"/>
        </a:fillRef>
        <a:effectRef idx="0">
          <a:scrgbClr r="0" g="0" b="0"/>
        </a:effectRef>
        <a:fontRef idx="minor"/>
      </dsp:style>
    </dsp:sp>
    <dsp:sp modelId="{60D3ED38-6512-4C2D-90F0-FF953D0E7058}">
      <dsp:nvSpPr>
        <dsp:cNvPr id="0" name=""/>
        <dsp:cNvSpPr/>
      </dsp:nvSpPr>
      <dsp:spPr>
        <a:xfrm>
          <a:off x="475646" y="2319938"/>
          <a:ext cx="864811" cy="8648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D1E147-656D-4892-BC6E-487DA17B07C8}">
      <dsp:nvSpPr>
        <dsp:cNvPr id="0" name=""/>
        <dsp:cNvSpPr/>
      </dsp:nvSpPr>
      <dsp:spPr>
        <a:xfrm>
          <a:off x="1816103" y="1966151"/>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66800">
            <a:lnSpc>
              <a:spcPct val="100000"/>
            </a:lnSpc>
            <a:spcBef>
              <a:spcPct val="0"/>
            </a:spcBef>
            <a:spcAft>
              <a:spcPct val="35000"/>
            </a:spcAft>
            <a:buNone/>
          </a:pPr>
          <a:r>
            <a:rPr lang="en-US" sz="2400" kern="1200" baseline="0" dirty="0"/>
            <a:t>Ability to put Massachusetts’ only legal recognition of biliteracy on resumes</a:t>
          </a:r>
          <a:endParaRPr lang="en-US" sz="2400" kern="1200" dirty="0"/>
        </a:p>
      </dsp:txBody>
      <dsp:txXfrm>
        <a:off x="1816103" y="1966151"/>
        <a:ext cx="4447536" cy="1572384"/>
      </dsp:txXfrm>
    </dsp:sp>
    <dsp:sp modelId="{2A56DD71-6928-487A-86C5-08307D6FF391}">
      <dsp:nvSpPr>
        <dsp:cNvPr id="0" name=""/>
        <dsp:cNvSpPr/>
      </dsp:nvSpPr>
      <dsp:spPr>
        <a:xfrm>
          <a:off x="0" y="3931632"/>
          <a:ext cx="6263640" cy="1572384"/>
        </a:xfrm>
        <a:prstGeom prst="roundRect">
          <a:avLst>
            <a:gd name="adj" fmla="val 10000"/>
          </a:avLst>
        </a:prstGeom>
        <a:solidFill>
          <a:schemeClr val="accent2">
            <a:hueOff val="1255236"/>
            <a:satOff val="16072"/>
            <a:lumOff val="-6078"/>
            <a:alphaOff val="0"/>
          </a:schemeClr>
        </a:solidFill>
        <a:ln>
          <a:noFill/>
        </a:ln>
        <a:effectLst/>
      </dsp:spPr>
      <dsp:style>
        <a:lnRef idx="0">
          <a:scrgbClr r="0" g="0" b="0"/>
        </a:lnRef>
        <a:fillRef idx="1">
          <a:scrgbClr r="0" g="0" b="0"/>
        </a:fillRef>
        <a:effectRef idx="0">
          <a:scrgbClr r="0" g="0" b="0"/>
        </a:effectRef>
        <a:fontRef idx="minor"/>
      </dsp:style>
    </dsp:sp>
    <dsp:sp modelId="{4A20171A-F7A0-4C5D-A9AA-5BDAEC3E023F}">
      <dsp:nvSpPr>
        <dsp:cNvPr id="0" name=""/>
        <dsp:cNvSpPr/>
      </dsp:nvSpPr>
      <dsp:spPr>
        <a:xfrm>
          <a:off x="475646" y="4285418"/>
          <a:ext cx="864811" cy="8648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FC7420-E808-4B98-ABA4-6C91A83757EA}">
      <dsp:nvSpPr>
        <dsp:cNvPr id="0" name=""/>
        <dsp:cNvSpPr/>
      </dsp:nvSpPr>
      <dsp:spPr>
        <a:xfrm>
          <a:off x="1816103" y="3931632"/>
          <a:ext cx="4447536" cy="15723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411" tIns="166411" rIns="166411" bIns="166411" numCol="1" spcCol="1270" anchor="ctr" anchorCtr="0">
          <a:noAutofit/>
        </a:bodyPr>
        <a:lstStyle/>
        <a:p>
          <a:pPr marL="0" lvl="0" indent="0" algn="l" defTabSz="1066800">
            <a:lnSpc>
              <a:spcPct val="100000"/>
            </a:lnSpc>
            <a:spcBef>
              <a:spcPct val="0"/>
            </a:spcBef>
            <a:spcAft>
              <a:spcPct val="35000"/>
            </a:spcAft>
            <a:buNone/>
          </a:pPr>
          <a:r>
            <a:rPr lang="en-US" sz="2400" kern="1200" baseline="0"/>
            <a:t>Validation of home language as an asset</a:t>
          </a:r>
          <a:endParaRPr lang="en-US" sz="2400" kern="1200"/>
        </a:p>
      </dsp:txBody>
      <dsp:txXfrm>
        <a:off x="1816103" y="3931632"/>
        <a:ext cx="4447536" cy="15723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20794-E60E-4E93-A123-47468E77CB9E}">
      <dsp:nvSpPr>
        <dsp:cNvPr id="0" name=""/>
        <dsp:cNvSpPr/>
      </dsp:nvSpPr>
      <dsp:spPr>
        <a:xfrm>
          <a:off x="679050" y="4765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3F327-B6DC-4E11-83E1-9E65B12A5530}">
      <dsp:nvSpPr>
        <dsp:cNvPr id="0" name=""/>
        <dsp:cNvSpPr/>
      </dsp:nvSpPr>
      <dsp:spPr>
        <a:xfrm>
          <a:off x="1081237" y="878756"/>
          <a:ext cx="1082812" cy="108281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198F60-E2F1-4AC6-A865-E4D9368C1B37}">
      <dsp:nvSpPr>
        <dsp:cNvPr id="0" name=""/>
        <dsp:cNvSpPr/>
      </dsp:nvSpPr>
      <dsp:spPr>
        <a:xfrm>
          <a:off x="75768" y="29515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baseline="0" dirty="0"/>
            <a:t>Districts offer the opportunity to </a:t>
          </a:r>
          <a:r>
            <a:rPr lang="en-US" sz="1500" b="1" kern="1200" baseline="0" dirty="0"/>
            <a:t>all eligible students </a:t>
          </a:r>
          <a:r>
            <a:rPr lang="en-US" sz="1500" kern="1200" baseline="0" dirty="0"/>
            <a:t>in the district.</a:t>
          </a:r>
        </a:p>
      </dsp:txBody>
      <dsp:txXfrm>
        <a:off x="75768" y="2951569"/>
        <a:ext cx="3093750" cy="720000"/>
      </dsp:txXfrm>
    </dsp:sp>
    <dsp:sp modelId="{7878324F-29A3-4AA4-BC1A-0B94992FB5C6}">
      <dsp:nvSpPr>
        <dsp:cNvPr id="0" name=""/>
        <dsp:cNvSpPr/>
      </dsp:nvSpPr>
      <dsp:spPr>
        <a:xfrm>
          <a:off x="4314206" y="4765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D25FE-0157-48A4-8CBF-4DC6DB5639FF}">
      <dsp:nvSpPr>
        <dsp:cNvPr id="0" name=""/>
        <dsp:cNvSpPr/>
      </dsp:nvSpPr>
      <dsp:spPr>
        <a:xfrm>
          <a:off x="4716393" y="878756"/>
          <a:ext cx="1082812" cy="108281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E12B15-112C-4180-957B-208517D33B96}">
      <dsp:nvSpPr>
        <dsp:cNvPr id="0" name=""/>
        <dsp:cNvSpPr/>
      </dsp:nvSpPr>
      <dsp:spPr>
        <a:xfrm>
          <a:off x="3710925" y="29515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baseline="0" dirty="0"/>
            <a:t>Districts inform </a:t>
          </a:r>
          <a:r>
            <a:rPr lang="en-US" sz="1500" b="1" kern="1200" baseline="0" dirty="0"/>
            <a:t>all families </a:t>
          </a:r>
          <a:r>
            <a:rPr lang="en-US" sz="1500" kern="1200" baseline="0" dirty="0"/>
            <a:t>in the district of the opportunity to earn the Seal.</a:t>
          </a:r>
        </a:p>
      </dsp:txBody>
      <dsp:txXfrm>
        <a:off x="3710925" y="2951569"/>
        <a:ext cx="3093750" cy="720000"/>
      </dsp:txXfrm>
    </dsp:sp>
    <dsp:sp modelId="{A870C984-9512-4ACE-A2A6-FC1978342223}">
      <dsp:nvSpPr>
        <dsp:cNvPr id="0" name=""/>
        <dsp:cNvSpPr/>
      </dsp:nvSpPr>
      <dsp:spPr>
        <a:xfrm>
          <a:off x="7949362" y="476568"/>
          <a:ext cx="1887187" cy="1887187"/>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9AAFE8-EC1F-41F5-8099-76592EE8365D}">
      <dsp:nvSpPr>
        <dsp:cNvPr id="0" name=""/>
        <dsp:cNvSpPr/>
      </dsp:nvSpPr>
      <dsp:spPr>
        <a:xfrm>
          <a:off x="8351550" y="8787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267134-CA87-44DE-A34C-A27501960D6C}">
      <dsp:nvSpPr>
        <dsp:cNvPr id="0" name=""/>
        <dsp:cNvSpPr/>
      </dsp:nvSpPr>
      <dsp:spPr>
        <a:xfrm>
          <a:off x="7346081" y="29515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baseline="0" dirty="0"/>
            <a:t>Districts offer the Seal </a:t>
          </a:r>
          <a:r>
            <a:rPr lang="en-US" sz="1500" b="0" kern="1200" baseline="0" dirty="0"/>
            <a:t>for</a:t>
          </a:r>
          <a:r>
            <a:rPr lang="en-US" sz="1500" b="1" kern="1200" baseline="0" dirty="0"/>
            <a:t> all human languages</a:t>
          </a:r>
        </a:p>
      </dsp:txBody>
      <dsp:txXfrm>
        <a:off x="7346081" y="2951569"/>
        <a:ext cx="30937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0592E-1BFD-4B22-AD24-BD93F132DC1D}">
      <dsp:nvSpPr>
        <dsp:cNvPr id="0" name=""/>
        <dsp:cNvSpPr/>
      </dsp:nvSpPr>
      <dsp:spPr>
        <a:xfrm>
          <a:off x="0" y="553"/>
          <a:ext cx="10506456" cy="12955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266067-2D0A-4E6A-B652-AED8DD407E92}">
      <dsp:nvSpPr>
        <dsp:cNvPr id="0" name=""/>
        <dsp:cNvSpPr/>
      </dsp:nvSpPr>
      <dsp:spPr>
        <a:xfrm>
          <a:off x="391894" y="292045"/>
          <a:ext cx="712535" cy="7125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A04C3B-6239-45C1-BF05-3883F2D2B3A3}">
      <dsp:nvSpPr>
        <dsp:cNvPr id="0" name=""/>
        <dsp:cNvSpPr/>
      </dsp:nvSpPr>
      <dsp:spPr>
        <a:xfrm>
          <a:off x="1496324" y="553"/>
          <a:ext cx="9010131"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1111250">
            <a:lnSpc>
              <a:spcPct val="90000"/>
            </a:lnSpc>
            <a:spcBef>
              <a:spcPct val="0"/>
            </a:spcBef>
            <a:spcAft>
              <a:spcPct val="35000"/>
            </a:spcAft>
            <a:buNone/>
          </a:pPr>
          <a:r>
            <a:rPr lang="en-US" sz="2500" kern="1200" baseline="0"/>
            <a:t>What do you see as the greatest advantages to awarding credit for the Seal of Biliteracy?</a:t>
          </a:r>
        </a:p>
      </dsp:txBody>
      <dsp:txXfrm>
        <a:off x="1496324" y="553"/>
        <a:ext cx="9010131" cy="1295519"/>
      </dsp:txXfrm>
    </dsp:sp>
    <dsp:sp modelId="{3350F74A-B1F6-4EF4-B81B-14BABC1494BA}">
      <dsp:nvSpPr>
        <dsp:cNvPr id="0" name=""/>
        <dsp:cNvSpPr/>
      </dsp:nvSpPr>
      <dsp:spPr>
        <a:xfrm>
          <a:off x="0" y="1619952"/>
          <a:ext cx="10506456" cy="12955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628326-B7CB-4CB5-85BF-4624E6148F1F}">
      <dsp:nvSpPr>
        <dsp:cNvPr id="0" name=""/>
        <dsp:cNvSpPr/>
      </dsp:nvSpPr>
      <dsp:spPr>
        <a:xfrm>
          <a:off x="391894" y="1911444"/>
          <a:ext cx="712535" cy="7125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6D829C-4320-408A-84D3-B76AE7D96290}">
      <dsp:nvSpPr>
        <dsp:cNvPr id="0" name=""/>
        <dsp:cNvSpPr/>
      </dsp:nvSpPr>
      <dsp:spPr>
        <a:xfrm>
          <a:off x="1496324" y="1619952"/>
          <a:ext cx="9010131"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1111250">
            <a:lnSpc>
              <a:spcPct val="90000"/>
            </a:lnSpc>
            <a:spcBef>
              <a:spcPct val="0"/>
            </a:spcBef>
            <a:spcAft>
              <a:spcPct val="35000"/>
            </a:spcAft>
            <a:buNone/>
          </a:pPr>
          <a:r>
            <a:rPr lang="en-US" sz="2500" kern="1200" baseline="0"/>
            <a:t>What do you see as the greatest challenges to implementing this change in your institution?</a:t>
          </a:r>
        </a:p>
      </dsp:txBody>
      <dsp:txXfrm>
        <a:off x="1496324" y="1619952"/>
        <a:ext cx="9010131" cy="1295519"/>
      </dsp:txXfrm>
    </dsp:sp>
    <dsp:sp modelId="{534D4262-23F3-44EE-9C96-E94FAC2B484D}">
      <dsp:nvSpPr>
        <dsp:cNvPr id="0" name=""/>
        <dsp:cNvSpPr/>
      </dsp:nvSpPr>
      <dsp:spPr>
        <a:xfrm>
          <a:off x="0" y="3239351"/>
          <a:ext cx="10506456" cy="12955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6C2BF2-8CA0-4A54-B4C5-DE8635BFA69B}">
      <dsp:nvSpPr>
        <dsp:cNvPr id="0" name=""/>
        <dsp:cNvSpPr/>
      </dsp:nvSpPr>
      <dsp:spPr>
        <a:xfrm>
          <a:off x="391894" y="3530843"/>
          <a:ext cx="712535" cy="7125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52668D-6F15-4CE4-8B22-0B0C08E7A145}">
      <dsp:nvSpPr>
        <dsp:cNvPr id="0" name=""/>
        <dsp:cNvSpPr/>
      </dsp:nvSpPr>
      <dsp:spPr>
        <a:xfrm>
          <a:off x="1496324" y="3239351"/>
          <a:ext cx="9010131" cy="1295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09" tIns="137109" rIns="137109" bIns="137109" numCol="1" spcCol="1270" anchor="ctr" anchorCtr="0">
          <a:noAutofit/>
        </a:bodyPr>
        <a:lstStyle/>
        <a:p>
          <a:pPr marL="0" lvl="0" indent="0" algn="l" defTabSz="1111250">
            <a:lnSpc>
              <a:spcPct val="90000"/>
            </a:lnSpc>
            <a:spcBef>
              <a:spcPct val="0"/>
            </a:spcBef>
            <a:spcAft>
              <a:spcPct val="35000"/>
            </a:spcAft>
            <a:buNone/>
          </a:pPr>
          <a:r>
            <a:rPr lang="en-US" sz="2500" kern="1200" baseline="0"/>
            <a:t>What are some steps your institution could take right now to begin awarding credit to Seal recipients?</a:t>
          </a:r>
        </a:p>
      </dsp:txBody>
      <dsp:txXfrm>
        <a:off x="1496324" y="3239351"/>
        <a:ext cx="9010131" cy="1295519"/>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40" y="1"/>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2021/5/28</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40"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40" y="1"/>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2021/5/28</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40"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https://padlet.com/dandrewmcdonie/mohy4xeycsg83yj1</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4093957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this back to</a:t>
            </a:r>
            <a:r>
              <a:rPr lang="en-US" baseline="0"/>
              <a:t> one of the challenges – We don’t know what to look for; WL students are not really learning the language, etc.</a:t>
            </a:r>
          </a:p>
          <a:p>
            <a:r>
              <a:rPr lang="en-US" baseline="0"/>
              <a:t>DHE – Pull this slide forward w/AP scores</a:t>
            </a: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2447508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 a bit about AL and Seal w/Distinction</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326466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498248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Provide actual numbers</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2170029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Pat-Thanks Andy for the work DESE has done to support students with cultural and linguistic assets in K-12.  Now is an opportune time to continue to support these students in higher education on their pathway to earning a degree or certificate.  </a:t>
            </a:r>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496685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do we have a Seal?</a:t>
            </a:r>
          </a:p>
          <a:p>
            <a:r>
              <a:rPr lang="en-US"/>
              <a:t>Segue: We just heard about the SSOBL from DESE; the rationale behind regulations include connections to higher ed and workforce.</a:t>
            </a:r>
          </a:p>
          <a:p>
            <a:endParaRPr lang="en-US"/>
          </a:p>
          <a:p>
            <a:r>
              <a:rPr lang="en-US"/>
              <a:t>Pat-discusses the impact of the K-12 regulations on Higher Education.  This helps to provide credibility and context of the work to IHEs.</a:t>
            </a:r>
          </a:p>
          <a:p>
            <a:pPr marL="171450" indent="-171450">
              <a:buFont typeface="Arial" panose="020B0604020202020204" pitchFamily="34" charset="0"/>
              <a:buChar char="•"/>
            </a:pPr>
            <a:r>
              <a:rPr lang="en-US"/>
              <a:t>Healthcare, early education, labor workforce connections.  </a:t>
            </a:r>
          </a:p>
          <a:p>
            <a:pPr marL="171450" indent="-171450">
              <a:buFont typeface="Arial" panose="020B0604020202020204" pitchFamily="34" charset="0"/>
              <a:buChar char="•"/>
            </a:pPr>
            <a:r>
              <a:rPr lang="en-US"/>
              <a:t>Also add in here the equity agenda; focus on asset based or is it enough to discuss in the next slides coming</a:t>
            </a: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450235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many students are impacted?</a:t>
            </a:r>
          </a:p>
          <a:p>
            <a:r>
              <a:rPr lang="en-US"/>
              <a:t>Segue: This many students in K-12 have earned the SSOBL in last two years.  Huge jump!</a:t>
            </a:r>
          </a:p>
          <a:p>
            <a:endParaRPr lang="en-US"/>
          </a:p>
          <a:p>
            <a:r>
              <a:rPr lang="en-US"/>
              <a:t>Provide actual numbers</a:t>
            </a:r>
          </a:p>
          <a:p>
            <a:r>
              <a:rPr lang="en-US"/>
              <a:t>Pat-discusses how many high school students our institutions are potential receiving with this seal.  This is a population who can help to support the world languages departments.</a:t>
            </a:r>
          </a:p>
          <a:p>
            <a:pPr marL="171450" indent="-171450">
              <a:buFont typeface="Arial" panose="020B0604020202020204" pitchFamily="34" charset="0"/>
              <a:buChar char="•"/>
            </a:pPr>
            <a:r>
              <a:rPr lang="en-US"/>
              <a:t>Increase number of students who are majors, double majors, or minors.</a:t>
            </a:r>
          </a:p>
          <a:p>
            <a:pPr marL="171450" indent="-171450">
              <a:buFont typeface="Arial" panose="020B0604020202020204" pitchFamily="34" charset="0"/>
              <a:buChar char="•"/>
            </a:pPr>
            <a:r>
              <a:rPr lang="en-US"/>
              <a:t>Encourage bilingual students to consider teaching as a career to better support K-12 student learning; DESE offers MTEL vouchers for students who have earned the seal.</a:t>
            </a:r>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2504621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There is the potential for many students to be coming in with the SSOBL.  About 10% of all K-12 students have proficiency in a language other than English.  </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65758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connect to work we are already doing in higher education?</a:t>
            </a:r>
          </a:p>
          <a:p>
            <a:r>
              <a:rPr lang="en-US"/>
              <a:t>Segue: The SSBOL supports our higher ed systemic goals of equity, supporting high demand labor workforce skills, and improving completion rates.</a:t>
            </a:r>
          </a:p>
          <a:p>
            <a:endParaRPr lang="en-US"/>
          </a:p>
          <a:p>
            <a:r>
              <a:rPr lang="en-US"/>
              <a:t>Pat-The NUE document that the department is updating for the first time since 1989 focuses on valuing a student’s language, culture, and lived experiences as assets that they bring to their institution and education.  The State Seal of Biliteracy that the Department of Elementary and Education created is a designation that can signal to higher education institutions a level of proficiency that is an asset that students bring with them upon entry.  This seal is earned through multiple assessment measures and helps to promote broader equity beyond AP, IB, or CLEP.  Providing students with college credit for this designation also can help to improve equitable completion outcomes for students.  </a:t>
            </a: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2688731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used the term PLA a few times.  Let’s take a read on how much people know and have been involved with PLA previously. – Clean this slide up</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71992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33988578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Segue: We have a “insert what the poll findings are—diverse group, a novice group, an experienced group” group attending.  Let’s review PLA though to help everyone to be on the same page.  </a:t>
            </a:r>
          </a:p>
          <a:p>
            <a:endParaRPr lang="en-US"/>
          </a:p>
          <a:p>
            <a:r>
              <a:rPr lang="en-US"/>
              <a:t>What is PLA?</a:t>
            </a:r>
          </a:p>
          <a:p>
            <a:endParaRPr lang="en-US"/>
          </a:p>
          <a:p>
            <a:pPr marL="171450" indent="-171450">
              <a:buFont typeface="Arial" panose="020B0604020202020204" pitchFamily="34" charset="0"/>
              <a:buChar char="•"/>
            </a:pPr>
            <a:r>
              <a:rPr lang="en-US"/>
              <a:t>We are already doing this for students when we give them credits for AP, IB, CLEP.  </a:t>
            </a:r>
          </a:p>
          <a:p>
            <a:pPr marL="171450" indent="-171450">
              <a:buFont typeface="Arial" panose="020B0604020202020204" pitchFamily="34" charset="0"/>
              <a:buChar char="•"/>
            </a:pPr>
            <a:r>
              <a:rPr lang="en-US"/>
              <a:t>SSOBL provides broader access to earning college credit prior to matriculation than those other programs.  SSOBL is assessed via portfolio, oral exam, written exam.  It doesn’t just assume there is one way to assess knowledge.  Those who earn PLA credits are 2.5x more likely to graduate with a degree.  Also saves students time and money, as well as puts them on a pathway to a minor or major in a world language.</a:t>
            </a:r>
          </a:p>
          <a:p>
            <a:pPr marL="171450" indent="-171450">
              <a:buFont typeface="Arial" panose="020B0604020202020204" pitchFamily="34" charset="0"/>
              <a:buChar char="•"/>
            </a:pPr>
            <a:r>
              <a:rPr lang="en-US"/>
              <a:t>Language is a skill that is recognized in the workplace, which is recognized in the regulations.</a:t>
            </a:r>
          </a:p>
          <a:p>
            <a:pPr marL="171450" indent="-171450">
              <a:buFont typeface="Arial" panose="020B0604020202020204" pitchFamily="34" charset="0"/>
              <a:buChar char="•"/>
            </a:pPr>
            <a:r>
              <a:rPr lang="en-US"/>
              <a:t>We have done similar issuing of PLA credits for prior work in health sciences, early education, and service in the military.</a:t>
            </a:r>
          </a:p>
          <a:p>
            <a:pPr marL="171450" indent="-171450">
              <a:buFont typeface="Arial" panose="020B0604020202020204" pitchFamily="34" charset="0"/>
              <a:buChar char="•"/>
            </a:pPr>
            <a:r>
              <a:rPr lang="en-US"/>
              <a:t>Also want to mention that the DHE has been supportive of this through the PLA consortium for the 15 community colleges that was supported through PIF/HEIF (this starts to build the link to the last slide on how DHE can support this work)</a:t>
            </a:r>
          </a:p>
          <a:p>
            <a:pPr marL="171450" indent="-171450">
              <a:buFont typeface="Arial" panose="020B0604020202020204" pitchFamily="34" charset="0"/>
              <a:buChar char="•"/>
            </a:pPr>
            <a:endParaRPr lang="en-US"/>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1203927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this back to</a:t>
            </a:r>
            <a:r>
              <a:rPr lang="en-US" baseline="0"/>
              <a:t> one of the challenges – We don’t know what to look for; WL students are not really learning the language, etc.</a:t>
            </a:r>
          </a:p>
          <a:p>
            <a:r>
              <a:rPr lang="en-US" baseline="0"/>
              <a:t>Professional skills begin to emerge at this level.</a:t>
            </a:r>
          </a:p>
          <a:p>
            <a:r>
              <a:rPr lang="en-US" baseline="0"/>
              <a:t>Poll: How long do you think it takes to gain X proficiency level</a:t>
            </a:r>
          </a:p>
          <a:p>
            <a:r>
              <a:rPr lang="en-US" baseline="0"/>
              <a:t>Poll: Where do you think the threshold for high functional proficiency for the Seal might be?</a:t>
            </a: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1502029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this back to</a:t>
            </a:r>
            <a:r>
              <a:rPr lang="en-US" baseline="0"/>
              <a:t> one of the challenges – We don’t know what to look for; WL students are not really learning the language, etc.</a:t>
            </a:r>
          </a:p>
          <a:p>
            <a:r>
              <a:rPr lang="en-US" baseline="0"/>
              <a:t>Professional skills begin to emerge at this level.</a:t>
            </a:r>
          </a:p>
          <a:p>
            <a:r>
              <a:rPr lang="en-US" baseline="0"/>
              <a:t>Poll: How long do you think it takes to gain X proficiency level</a:t>
            </a:r>
          </a:p>
          <a:p>
            <a:r>
              <a:rPr lang="en-US" baseline="0"/>
              <a:t>Poll: Where do you think the threshold for high functional proficiency for the Seal might be?</a:t>
            </a: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3713850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Segue: Crosswalk what they are familiar with (AP) with SSOBL</a:t>
            </a:r>
          </a:p>
          <a:p>
            <a:endParaRPr lang="en-US" dirty="0"/>
          </a:p>
          <a:p>
            <a:r>
              <a:rPr lang="en-US" dirty="0"/>
              <a:t>Why should we issue credits for SSOBL?</a:t>
            </a:r>
          </a:p>
          <a:p>
            <a:pPr marL="171450" indent="-171450">
              <a:buFont typeface="Arial" panose="020B0604020202020204" pitchFamily="34" charset="0"/>
              <a:buChar char="•"/>
            </a:pPr>
            <a:r>
              <a:rPr lang="en-US" dirty="0"/>
              <a:t>We already do this.  We are connecting this to what you already do with AP.</a:t>
            </a:r>
          </a:p>
          <a:p>
            <a:pPr marL="171450" indent="-171450">
              <a:buFont typeface="Arial" panose="020B0604020202020204" pitchFamily="34" charset="0"/>
              <a:buChar char="•"/>
            </a:pPr>
            <a:r>
              <a:rPr lang="en-US" dirty="0"/>
              <a:t>A 3 in AP converts to Intermediate Mid</a:t>
            </a:r>
          </a:p>
          <a:p>
            <a:pPr marL="171450" indent="-171450">
              <a:buFont typeface="Arial" panose="020B0604020202020204" pitchFamily="34" charset="0"/>
              <a:buChar char="•"/>
            </a:pPr>
            <a:r>
              <a:rPr lang="en-US" dirty="0"/>
              <a:t>A 4 is Intermediate High</a:t>
            </a:r>
          </a:p>
          <a:p>
            <a:pPr marL="171450" indent="-171450">
              <a:buFont typeface="Arial" panose="020B0604020202020204" pitchFamily="34" charset="0"/>
              <a:buChar char="•"/>
            </a:pPr>
            <a:r>
              <a:rPr lang="en-US" dirty="0"/>
              <a:t>A 5 is Advanced Low</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3512148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Segue: We already do this in AP and other areas; SSOBL is another type to add more tools to their toolkits for providing credit to students.  - Fix the colors on this</a:t>
            </a:r>
          </a:p>
          <a:p>
            <a:endParaRPr lang="en-US" dirty="0"/>
          </a:p>
          <a:p>
            <a:r>
              <a:rPr lang="en-US" dirty="0"/>
              <a:t>We already accept AP. This is as or more rigorous than AP, but it provides greater access and more languages. </a:t>
            </a:r>
          </a:p>
          <a:p>
            <a:r>
              <a:rPr lang="en-US" dirty="0"/>
              <a:t>AP (and other PLAs) is our runway. We already know how to do this. Let’s provide greater access to students by accepting the Seals.</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1728663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Segue: We want to support you in this work.  One of the ways for us to support you is through HEIF.</a:t>
            </a:r>
          </a:p>
          <a:p>
            <a:endParaRPr lang="en-US"/>
          </a:p>
          <a:p>
            <a:r>
              <a:rPr lang="en-US"/>
              <a:t>How can the DHE support you in this work?</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2728575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299696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https://www.menti.com/8wuccjdicy</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2569723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https://www.menti.com/8wuccjdicy</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40209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Pat’s contact information here, too. </a:t>
            </a:r>
          </a:p>
          <a:p>
            <a:r>
              <a:rPr lang="en-US" dirty="0"/>
              <a:t>Email: pmarshall@dhe.mass.edu</a:t>
            </a:r>
          </a:p>
          <a:p>
            <a:r>
              <a:rPr lang="en-US" dirty="0"/>
              <a:t>Website: www.mass.edu</a:t>
            </a:r>
          </a:p>
          <a:p>
            <a:r>
              <a:rPr lang="en-US" dirty="0"/>
              <a:t>Address: 1 Ashburton Place, Suite 1401, Boston, MA 02108</a:t>
            </a:r>
          </a:p>
          <a:p>
            <a:r>
              <a:rPr lang="en-US" dirty="0"/>
              <a:t>Phone: 617-994-6939</a:t>
            </a:r>
          </a:p>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43550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450782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Segue: We hope that you are beginning to think about what this may mean for your students and how you can support them…</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1603862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2249573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4066821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3537220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4270878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Challenge – reliably assessing levels of proficiency in languages other than English</a:t>
            </a: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749276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this back to</a:t>
            </a:r>
            <a:r>
              <a:rPr lang="en-US" baseline="0"/>
              <a:t> one of the challenges – We don’t know what to look for; WL students are not really learning the language, etc.</a:t>
            </a:r>
          </a:p>
          <a:p>
            <a:r>
              <a:rPr lang="en-US" baseline="0"/>
              <a:t>Professional skills begin to emerge at this level.</a:t>
            </a:r>
          </a:p>
          <a:p>
            <a:r>
              <a:rPr lang="en-US" baseline="0"/>
              <a:t>Poll: How long do you think it takes to gain X proficiency level</a:t>
            </a:r>
          </a:p>
          <a:p>
            <a:r>
              <a:rPr lang="en-US" baseline="0"/>
              <a:t>Poll: Where do you think the threshold for high functional proficiency for the Seal might be?</a:t>
            </a: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6789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this back to</a:t>
            </a:r>
            <a:r>
              <a:rPr lang="en-US" baseline="0"/>
              <a:t> one of the challenges – We don’t know what to look for; WL students are not really learning the language, etc.</a:t>
            </a:r>
          </a:p>
          <a:p>
            <a:r>
              <a:rPr lang="en-US" baseline="0"/>
              <a:t>Professional skills begin to emerge at this level.</a:t>
            </a:r>
          </a:p>
          <a:p>
            <a:r>
              <a:rPr lang="en-US" baseline="0"/>
              <a:t>Poll: How long do you think it takes to gain X proficiency level</a:t>
            </a:r>
          </a:p>
          <a:p>
            <a:r>
              <a:rPr lang="en-US" baseline="0"/>
              <a:t>Poll: Where do you think the threshold for high functional proficiency for the Seal might be?</a:t>
            </a: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1923776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this back to</a:t>
            </a:r>
            <a:r>
              <a:rPr lang="en-US" baseline="0"/>
              <a:t> one of the challenges – We don’t know what to look for; WL students are not really learning the language, etc.</a:t>
            </a:r>
          </a:p>
          <a:p>
            <a:r>
              <a:rPr lang="en-US" baseline="0"/>
              <a:t>Professional skills begin to emerge at this level.</a:t>
            </a:r>
          </a:p>
          <a:p>
            <a:r>
              <a:rPr lang="en-US" baseline="0"/>
              <a:t>Poll: How long do you think it takes to gain X proficiency level</a:t>
            </a:r>
          </a:p>
          <a:p>
            <a:r>
              <a:rPr lang="en-US" baseline="0"/>
              <a:t>Poll: Where do you think the threshold for high functional proficiency for the Seal might be?</a:t>
            </a: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997807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46019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75A6E4-5645-4976-86AA-03AB77AE9942}" type="slidenum">
              <a:rPr lang="en-US"/>
              <a:pPr>
                <a:defRPr/>
              </a:pPr>
              <a:t>‹#›</a:t>
            </a:fld>
            <a:endParaRPr lang="en-US"/>
          </a:p>
        </p:txBody>
      </p:sp>
    </p:spTree>
    <p:extLst>
      <p:ext uri="{BB962C8B-B14F-4D97-AF65-F5344CB8AC3E}">
        <p14:creationId xmlns:p14="http://schemas.microsoft.com/office/powerpoint/2010/main" val="4133076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910596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533848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26382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39969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960393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46529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82359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2030854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1013318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37628936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42496-E9A8-4161-ADDA-C67128E0AFE2}" type="slidenum">
              <a:rPr lang="en-US" smtClean="0"/>
              <a:pPr/>
              <a:t>‹#›</a:t>
            </a:fld>
            <a:endParaRPr lang="en-US"/>
          </a:p>
        </p:txBody>
      </p:sp>
    </p:spTree>
    <p:extLst>
      <p:ext uri="{BB962C8B-B14F-4D97-AF65-F5344CB8AC3E}">
        <p14:creationId xmlns:p14="http://schemas.microsoft.com/office/powerpoint/2010/main" val="448679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 id="2147483666" r:id="rId12"/>
    <p:sldLayoutId id="2147483679" r:id="rId13"/>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42496-E9A8-4161-ADDA-C67128E0AFE2}" type="slidenum">
              <a:rPr lang="en-US" smtClean="0"/>
              <a:pPr/>
              <a:t>‹#›</a:t>
            </a:fld>
            <a:endParaRPr lang="en-US"/>
          </a:p>
        </p:txBody>
      </p:sp>
    </p:spTree>
    <p:extLst>
      <p:ext uri="{BB962C8B-B14F-4D97-AF65-F5344CB8AC3E}">
        <p14:creationId xmlns:p14="http://schemas.microsoft.com/office/powerpoint/2010/main" val="347246153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malegislature.gov/Laws/SessionLaws/Acts/2017/Chapter138"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www.actfl.org/publications/guidelines-and-manuals/actfl-proficiency-guidelines-201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www.actfl.org/publications/guidelines-and-manuals/actfl-proficiency-guidelines-201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www.actfl.org/publications/guidelines-and-manuals/actfl-proficiency-guidelines-201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actfl.org/publications/guidelines-and-manuals/actfl-proficiency-guidelines-2012"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doe.mass.edu/lawsregs/603cmr31.html?section=0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www.actfl.org/publications/guidelines-and-manuals/actfl-proficiency-guidelines-201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www.actfl.org/publications/guidelines-and-manuals/actfl-proficiency-guidelines-201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www.actfl.org/publications/guidelines-and-manuals/actfl-proficiency-guidelines-2012" TargetMode="Externa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microsoft.com/office/2011/relationships/webextension" Target="../webextensions/webextension1.xm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3" Type="http://schemas.microsoft.com/office/2011/relationships/webextension" Target="../webextensions/webextension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9.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streets.mn/2016/10/07/why-arent-there-more-accidents-at-the-airport/" TargetMode="External"/><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www.doe.mass.edu/lawsregs/603cmr31.html?section=03" TargetMode="Externa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2DD9-A910-44BE-9538-E0353BEB1BCF}"/>
              </a:ext>
            </a:extLst>
          </p:cNvPr>
          <p:cNvSpPr>
            <a:spLocks noGrp="1"/>
          </p:cNvSpPr>
          <p:nvPr>
            <p:ph type="ctrTitle"/>
          </p:nvPr>
        </p:nvSpPr>
        <p:spPr/>
        <p:txBody>
          <a:bodyPr/>
          <a:lstStyle/>
          <a:p>
            <a:pPr marL="0" marR="0" lvl="0" indent="0" algn="l" defTabSz="914400" rtl="0" eaLnBrk="1" fontAlgn="auto" latinLnBrk="0" hangingPunct="1">
              <a:lnSpc>
                <a:spcPct val="90000"/>
              </a:lnSpc>
              <a:spcBef>
                <a:spcPts val="1000"/>
              </a:spcBef>
              <a:spcAft>
                <a:spcPts val="0"/>
              </a:spcAft>
              <a:buClr>
                <a:srgbClr val="E38526"/>
              </a:buClr>
              <a:buSzTx/>
              <a:buFont typeface="Arial" panose="020B0604020202020204" pitchFamily="34" charset="0"/>
              <a:buNone/>
              <a:tabLst/>
              <a:defRPr/>
            </a:pPr>
            <a:br>
              <a:rPr lang="en-US" dirty="0"/>
            </a:br>
            <a:r>
              <a:rPr lang="en-US" dirty="0"/>
              <a:t>The Massachusetts Seal of Biliteracy </a:t>
            </a:r>
            <a:br>
              <a:rPr lang="en-US" dirty="0"/>
            </a:br>
            <a:br>
              <a:rPr kumimoji="0" lang="en-US" altLang="en-US" sz="2400" b="0" i="0" u="none" strike="noStrike" kern="1200" cap="none" spc="0" normalizeH="0" baseline="0" noProof="0" dirty="0">
                <a:ln>
                  <a:noFill/>
                </a:ln>
                <a:solidFill>
                  <a:prstClr val="white"/>
                </a:solidFill>
                <a:effectLst/>
                <a:uLnTx/>
                <a:uFillTx/>
                <a:latin typeface="Segoe" panose="020B0503040204020203" pitchFamily="34" charset="0"/>
                <a:ea typeface="+mn-ea"/>
              </a:rPr>
            </a:br>
            <a:endParaRPr lang="en-US" dirty="0"/>
          </a:p>
        </p:txBody>
      </p:sp>
      <p:sp>
        <p:nvSpPr>
          <p:cNvPr id="3" name="Subtitle 2">
            <a:extLst>
              <a:ext uri="{FF2B5EF4-FFF2-40B4-BE49-F238E27FC236}">
                <a16:creationId xmlns:a16="http://schemas.microsoft.com/office/drawing/2014/main" id="{6342270A-0520-4E9B-B974-F437924DF86D}"/>
              </a:ext>
            </a:extLst>
          </p:cNvPr>
          <p:cNvSpPr>
            <a:spLocks noGrp="1"/>
          </p:cNvSpPr>
          <p:nvPr>
            <p:ph type="subTitle" idx="1"/>
          </p:nvPr>
        </p:nvSpPr>
        <p:spPr>
          <a:xfrm>
            <a:off x="5417389" y="3277456"/>
            <a:ext cx="6659592" cy="1199653"/>
          </a:xfrm>
        </p:spPr>
        <p:txBody>
          <a:bodyPr/>
          <a:lstStyle/>
          <a:p>
            <a:r>
              <a:rPr lang="en-US"/>
              <a:t>Pat Marshall, Department of Higher Education</a:t>
            </a:r>
          </a:p>
          <a:p>
            <a:r>
              <a:rPr lang="en-US"/>
              <a:t>Andy McDonie, Department of Elementary and Secondary Education</a:t>
            </a:r>
          </a:p>
        </p:txBody>
      </p:sp>
    </p:spTree>
    <p:extLst>
      <p:ext uri="{BB962C8B-B14F-4D97-AF65-F5344CB8AC3E}">
        <p14:creationId xmlns:p14="http://schemas.microsoft.com/office/powerpoint/2010/main" val="312386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p:cNvSpPr>
            <a:spLocks noGrp="1"/>
          </p:cNvSpPr>
          <p:nvPr>
            <p:ph type="title"/>
          </p:nvPr>
        </p:nvSpPr>
        <p:spPr>
          <a:xfrm>
            <a:off x="1179226" y="826680"/>
            <a:ext cx="9833548" cy="1325563"/>
          </a:xfrm>
        </p:spPr>
        <p:txBody>
          <a:bodyPr>
            <a:normAutofit/>
          </a:bodyPr>
          <a:lstStyle/>
          <a:p>
            <a:pPr algn="ctr"/>
            <a:r>
              <a:rPr lang="en-US" sz="4000">
                <a:solidFill>
                  <a:srgbClr val="FFFFFF"/>
                </a:solidFill>
              </a:rPr>
              <a:t>How the Seal of Biliteracy came to Massachusetts</a:t>
            </a:r>
          </a:p>
        </p:txBody>
      </p:sp>
      <p:sp>
        <p:nvSpPr>
          <p:cNvPr id="9" name="Content Placeholder 8"/>
          <p:cNvSpPr>
            <a:spLocks noGrp="1"/>
          </p:cNvSpPr>
          <p:nvPr>
            <p:ph idx="1"/>
          </p:nvPr>
        </p:nvSpPr>
        <p:spPr>
          <a:xfrm>
            <a:off x="1179226" y="3092970"/>
            <a:ext cx="9833548" cy="2693976"/>
          </a:xfrm>
        </p:spPr>
        <p:txBody>
          <a:bodyPr>
            <a:normAutofit/>
          </a:bodyPr>
          <a:lstStyle/>
          <a:p>
            <a:r>
              <a:rPr lang="en-US" sz="2000">
                <a:solidFill>
                  <a:srgbClr val="000000"/>
                </a:solidFill>
              </a:rPr>
              <a:t>On November 22, 2017, Governor Baker signed into law “An Act Relative to Language Opportunity for Our Kids,” </a:t>
            </a:r>
            <a:r>
              <a:rPr lang="en-US" sz="2000" u="sng">
                <a:solidFill>
                  <a:srgbClr val="000000"/>
                </a:solidFill>
                <a:hlinkClick r:id="rId4"/>
              </a:rPr>
              <a:t>Chapter 138 of the Acts of 2017</a:t>
            </a:r>
            <a:r>
              <a:rPr lang="en-US" sz="2000">
                <a:solidFill>
                  <a:srgbClr val="000000"/>
                </a:solidFill>
              </a:rPr>
              <a:t>, commonly referred to as the LOOK Act. The State Seal of Biliteracy is a key element of the LOOK Act. </a:t>
            </a:r>
          </a:p>
          <a:p>
            <a:r>
              <a:rPr lang="en-US" sz="2000">
                <a:solidFill>
                  <a:srgbClr val="000000"/>
                </a:solidFill>
              </a:rPr>
              <a:t>On June 26, 2018, the Board of Elementary and Secondary Education adopted regulations that describe the criteria that school districts must use to award the State Seal of Biliteracy.  </a:t>
            </a:r>
          </a:p>
        </p:txBody>
      </p:sp>
      <p:sp>
        <p:nvSpPr>
          <p:cNvPr id="2" name="Slide Number Placeholder 1"/>
          <p:cNvSpPr>
            <a:spLocks noGrp="1"/>
          </p:cNvSpPr>
          <p:nvPr>
            <p:ph type="sldNum" sz="quarter" idx="12"/>
          </p:nvPr>
        </p:nvSpPr>
        <p:spPr>
          <a:xfrm>
            <a:off x="10825930" y="6223702"/>
            <a:ext cx="570728" cy="314067"/>
          </a:xfrm>
        </p:spPr>
        <p:txBody>
          <a:bodyPr>
            <a:normAutofit/>
          </a:bodyPr>
          <a:lstStyle/>
          <a:p>
            <a:pPr>
              <a:spcAft>
                <a:spcPts val="600"/>
              </a:spcAft>
            </a:pPr>
            <a:fld id="{FF27229C-EC7B-4063-A33B-28A5E87E32ED}" type="slidenum">
              <a:rPr lang="zh-CN" altLang="en-US" sz="1000">
                <a:solidFill>
                  <a:srgbClr val="898989"/>
                </a:solidFill>
              </a:rPr>
              <a:pPr>
                <a:spcAft>
                  <a:spcPts val="600"/>
                </a:spcAft>
              </a:pPr>
              <a:t>10</a:t>
            </a:fld>
            <a:endParaRPr lang="zh-CN" altLang="en-US" sz="1000">
              <a:solidFill>
                <a:srgbClr val="898989"/>
              </a:solidFill>
            </a:endParaRPr>
          </a:p>
        </p:txBody>
      </p:sp>
    </p:spTree>
    <p:extLst>
      <p:ext uri="{BB962C8B-B14F-4D97-AF65-F5344CB8AC3E}">
        <p14:creationId xmlns:p14="http://schemas.microsoft.com/office/powerpoint/2010/main" val="3958641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FD855-6F28-4140-8480-8C3CBAF770A7}"/>
              </a:ext>
            </a:extLst>
          </p:cNvPr>
          <p:cNvSpPr>
            <a:spLocks noGrp="1"/>
          </p:cNvSpPr>
          <p:nvPr>
            <p:ph type="title"/>
          </p:nvPr>
        </p:nvSpPr>
        <p:spPr>
          <a:xfrm>
            <a:off x="838200" y="136525"/>
            <a:ext cx="10515600" cy="1004594"/>
          </a:xfrm>
        </p:spPr>
        <p:txBody>
          <a:bodyPr>
            <a:normAutofit/>
          </a:bodyPr>
          <a:lstStyle/>
          <a:p>
            <a:pPr algn="ctr"/>
            <a:r>
              <a:rPr lang="en-US" dirty="0">
                <a:solidFill>
                  <a:srgbClr val="FFFFFF"/>
                </a:solidFill>
              </a:rPr>
              <a:t>How do students earn the Seal?</a:t>
            </a:r>
          </a:p>
        </p:txBody>
      </p:sp>
      <p:sp>
        <p:nvSpPr>
          <p:cNvPr id="4" name="Slide Number Placeholder 3">
            <a:extLst>
              <a:ext uri="{FF2B5EF4-FFF2-40B4-BE49-F238E27FC236}">
                <a16:creationId xmlns:a16="http://schemas.microsoft.com/office/drawing/2014/main" id="{66682FAA-BBFC-42D2-8231-3CCF256F9483}"/>
              </a:ext>
            </a:extLst>
          </p:cNvPr>
          <p:cNvSpPr>
            <a:spLocks noGrp="1"/>
          </p:cNvSpPr>
          <p:nvPr>
            <p:ph type="sldNum" sz="quarter" idx="12"/>
          </p:nvPr>
        </p:nvSpPr>
        <p:spPr>
          <a:xfrm>
            <a:off x="8610600" y="6356350"/>
            <a:ext cx="2743200" cy="365125"/>
          </a:xfrm>
        </p:spPr>
        <p:txBody>
          <a:bodyPr>
            <a:normAutofit/>
          </a:bodyPr>
          <a:lstStyle/>
          <a:p>
            <a:pPr>
              <a:spcAft>
                <a:spcPts val="600"/>
              </a:spcAft>
            </a:pPr>
            <a:fld id="{FF27229C-EC7B-4063-A33B-28A5E87E32ED}" type="slidenum">
              <a:rPr lang="zh-CN" altLang="en-US">
                <a:solidFill>
                  <a:srgbClr val="FFFFFF"/>
                </a:solidFill>
              </a:rPr>
              <a:pPr>
                <a:spcAft>
                  <a:spcPts val="600"/>
                </a:spcAft>
              </a:pPr>
              <a:t>11</a:t>
            </a:fld>
            <a:endParaRPr lang="zh-CN" altLang="en-US">
              <a:solidFill>
                <a:srgbClr val="FFFFFF"/>
              </a:solidFill>
            </a:endParaRPr>
          </a:p>
        </p:txBody>
      </p:sp>
      <p:graphicFrame>
        <p:nvGraphicFramePr>
          <p:cNvPr id="14" name="Content Placeholder 2" descr="Meet all the requirements, demonstrate high levels of proficiency in English, demonstrate high levels of proficiency in a language other than English">
            <a:extLst>
              <a:ext uri="{FF2B5EF4-FFF2-40B4-BE49-F238E27FC236}">
                <a16:creationId xmlns:a16="http://schemas.microsoft.com/office/drawing/2014/main" id="{EEB21FE4-2027-4F4B-9DEC-4A1FA7A9A8FB}"/>
              </a:ext>
            </a:extLst>
          </p:cNvPr>
          <p:cNvGraphicFramePr>
            <a:graphicFrameLocks noGrp="1"/>
          </p:cNvGraphicFramePr>
          <p:nvPr>
            <p:ph idx="1"/>
            <p:extLst>
              <p:ext uri="{D42A27DB-BD31-4B8C-83A1-F6EECF244321}">
                <p14:modId xmlns:p14="http://schemas.microsoft.com/office/powerpoint/2010/main" val="216462129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163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9C4820-2801-41F7-B074-DC7AC561863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43" y="1082842"/>
            <a:ext cx="4073784" cy="52735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519C4FC-0393-4A9F-B2A2-DB53E39F6978}"/>
              </a:ext>
            </a:extLst>
          </p:cNvPr>
          <p:cNvSpPr>
            <a:spLocks noGrp="1"/>
          </p:cNvSpPr>
          <p:nvPr>
            <p:ph type="title"/>
          </p:nvPr>
        </p:nvSpPr>
        <p:spPr/>
        <p:txBody>
          <a:bodyPr/>
          <a:lstStyle/>
          <a:p>
            <a:r>
              <a:rPr lang="en-US" dirty="0"/>
              <a:t>What can Seal-earning graduates do with the language?</a:t>
            </a:r>
          </a:p>
        </p:txBody>
      </p:sp>
      <p:sp>
        <p:nvSpPr>
          <p:cNvPr id="4" name="Slide Number Placeholder 3">
            <a:extLst>
              <a:ext uri="{FF2B5EF4-FFF2-40B4-BE49-F238E27FC236}">
                <a16:creationId xmlns:a16="http://schemas.microsoft.com/office/drawing/2014/main" id="{3A7CC581-9287-4A1D-8203-F4F05FAE5D98}"/>
              </a:ext>
              <a:ext uri="{C183D7F6-B498-43B3-948B-1728B52AA6E4}">
                <adec:decorative xmlns:adec="http://schemas.microsoft.com/office/drawing/2017/decorative" val="1"/>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
        <p:nvSpPr>
          <p:cNvPr id="7" name="Rectangle 6">
            <a:extLst>
              <a:ext uri="{FF2B5EF4-FFF2-40B4-BE49-F238E27FC236}">
                <a16:creationId xmlns:a16="http://schemas.microsoft.com/office/drawing/2014/main" id="{D0EC6D4D-A67A-4ED6-8324-4B9C066693A1}"/>
              </a:ext>
            </a:extLst>
          </p:cNvPr>
          <p:cNvSpPr/>
          <p:nvPr/>
        </p:nvSpPr>
        <p:spPr>
          <a:xfrm>
            <a:off x="6934200" y="4931046"/>
            <a:ext cx="6096000" cy="369332"/>
          </a:xfrm>
          <a:prstGeom prst="rect">
            <a:avLst/>
          </a:prstGeom>
        </p:spPr>
        <p:txBody>
          <a:bodyPr>
            <a:spAutoFit/>
          </a:bodyPr>
          <a:lstStyle/>
          <a:p>
            <a:r>
              <a:rPr lang="en-US">
                <a:solidFill>
                  <a:srgbClr val="000000"/>
                </a:solidFill>
              </a:rPr>
              <a:t>Novice - memorized words, phrases (Parrot)</a:t>
            </a:r>
            <a:endParaRPr lang="en-US"/>
          </a:p>
        </p:txBody>
      </p:sp>
      <p:sp>
        <p:nvSpPr>
          <p:cNvPr id="8" name="Rectangle 7">
            <a:extLst>
              <a:ext uri="{FF2B5EF4-FFF2-40B4-BE49-F238E27FC236}">
                <a16:creationId xmlns:a16="http://schemas.microsoft.com/office/drawing/2014/main" id="{BFD6EDEB-FA60-4650-8BE6-93CD1EB87CC3}"/>
              </a:ext>
            </a:extLst>
          </p:cNvPr>
          <p:cNvSpPr/>
          <p:nvPr/>
        </p:nvSpPr>
        <p:spPr>
          <a:xfrm>
            <a:off x="7245246" y="4079895"/>
            <a:ext cx="6096000" cy="646331"/>
          </a:xfrm>
          <a:prstGeom prst="rect">
            <a:avLst/>
          </a:prstGeom>
        </p:spPr>
        <p:txBody>
          <a:bodyPr>
            <a:spAutoFit/>
          </a:bodyPr>
          <a:lstStyle/>
          <a:p>
            <a:r>
              <a:rPr lang="en-US">
                <a:solidFill>
                  <a:srgbClr val="000000"/>
                </a:solidFill>
              </a:rPr>
              <a:t>Intermediate - Creative Sentences and </a:t>
            </a:r>
          </a:p>
          <a:p>
            <a:r>
              <a:rPr lang="en-US">
                <a:solidFill>
                  <a:srgbClr val="000000"/>
                </a:solidFill>
              </a:rPr>
              <a:t>Questions (Survivor)</a:t>
            </a:r>
            <a:endParaRPr lang="en-US"/>
          </a:p>
        </p:txBody>
      </p:sp>
      <p:sp>
        <p:nvSpPr>
          <p:cNvPr id="10" name="Rectangle 9">
            <a:extLst>
              <a:ext uri="{FF2B5EF4-FFF2-40B4-BE49-F238E27FC236}">
                <a16:creationId xmlns:a16="http://schemas.microsoft.com/office/drawing/2014/main" id="{DD1B2E00-D6A1-4FE3-ABA0-9962A87CD5C1}"/>
              </a:ext>
            </a:extLst>
          </p:cNvPr>
          <p:cNvSpPr/>
          <p:nvPr/>
        </p:nvSpPr>
        <p:spPr>
          <a:xfrm>
            <a:off x="7550475" y="3105834"/>
            <a:ext cx="4896787" cy="646331"/>
          </a:xfrm>
          <a:prstGeom prst="rect">
            <a:avLst/>
          </a:prstGeom>
        </p:spPr>
        <p:txBody>
          <a:bodyPr wrap="square">
            <a:spAutoFit/>
          </a:bodyPr>
          <a:lstStyle/>
          <a:p>
            <a:r>
              <a:rPr lang="en-US" dirty="0">
                <a:solidFill>
                  <a:srgbClr val="000000"/>
                </a:solidFill>
              </a:rPr>
              <a:t>Advanced - Ordered descriptions, narratives, </a:t>
            </a:r>
          </a:p>
          <a:p>
            <a:r>
              <a:rPr lang="en-US" dirty="0">
                <a:solidFill>
                  <a:srgbClr val="000000"/>
                </a:solidFill>
              </a:rPr>
              <a:t>resolutions (Storyteller)</a:t>
            </a:r>
            <a:endParaRPr lang="en-US" dirty="0"/>
          </a:p>
        </p:txBody>
      </p:sp>
      <p:sp>
        <p:nvSpPr>
          <p:cNvPr id="11" name="Rectangle 10">
            <a:extLst>
              <a:ext uri="{FF2B5EF4-FFF2-40B4-BE49-F238E27FC236}">
                <a16:creationId xmlns:a16="http://schemas.microsoft.com/office/drawing/2014/main" id="{345E2E6F-034D-4A4E-8E88-48C61BE9097C}"/>
              </a:ext>
            </a:extLst>
          </p:cNvPr>
          <p:cNvSpPr/>
          <p:nvPr/>
        </p:nvSpPr>
        <p:spPr>
          <a:xfrm>
            <a:off x="8189626" y="2201197"/>
            <a:ext cx="6096000" cy="646331"/>
          </a:xfrm>
          <a:prstGeom prst="rect">
            <a:avLst/>
          </a:prstGeom>
        </p:spPr>
        <p:txBody>
          <a:bodyPr>
            <a:spAutoFit/>
          </a:bodyPr>
          <a:lstStyle/>
          <a:p>
            <a:r>
              <a:rPr lang="en-US" dirty="0">
                <a:solidFill>
                  <a:srgbClr val="000000"/>
                </a:solidFill>
              </a:rPr>
              <a:t>Superior - Abstract language, </a:t>
            </a:r>
          </a:p>
          <a:p>
            <a:r>
              <a:rPr lang="en-US" dirty="0">
                <a:solidFill>
                  <a:srgbClr val="000000"/>
                </a:solidFill>
              </a:rPr>
              <a:t>hypothetical conjectures</a:t>
            </a:r>
            <a:endParaRPr lang="en-US" dirty="0"/>
          </a:p>
        </p:txBody>
      </p:sp>
      <p:sp>
        <p:nvSpPr>
          <p:cNvPr id="15" name="TextBox 14">
            <a:extLst>
              <a:ext uri="{FF2B5EF4-FFF2-40B4-BE49-F238E27FC236}">
                <a16:creationId xmlns:a16="http://schemas.microsoft.com/office/drawing/2014/main" id="{C7FA2F38-CF60-4B66-A5AC-B018473DC805}"/>
              </a:ext>
            </a:extLst>
          </p:cNvPr>
          <p:cNvSpPr txBox="1"/>
          <p:nvPr/>
        </p:nvSpPr>
        <p:spPr>
          <a:xfrm>
            <a:off x="7317697" y="5643698"/>
            <a:ext cx="4641847" cy="369332"/>
          </a:xfrm>
          <a:prstGeom prst="rect">
            <a:avLst/>
          </a:prstGeom>
          <a:noFill/>
        </p:spPr>
        <p:txBody>
          <a:bodyPr wrap="square" rtlCol="0">
            <a:spAutoFit/>
          </a:bodyPr>
          <a:lstStyle/>
          <a:p>
            <a:r>
              <a:rPr lang="en-US"/>
              <a:t>Source: </a:t>
            </a:r>
            <a:r>
              <a:rPr lang="en-US">
                <a:hlinkClick r:id="rId4"/>
              </a:rPr>
              <a:t>ACTFL Proficiency Guidelines (2012)</a:t>
            </a:r>
            <a:endParaRPr lang="en-US"/>
          </a:p>
        </p:txBody>
      </p:sp>
    </p:spTree>
    <p:extLst>
      <p:ext uri="{BB962C8B-B14F-4D97-AF65-F5344CB8AC3E}">
        <p14:creationId xmlns:p14="http://schemas.microsoft.com/office/powerpoint/2010/main" val="195144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9C4820-2801-41F7-B074-DC7AC5618633}"/>
              </a:ext>
              <a:ext uri="{C183D7F6-B498-43B3-948B-1728B52AA6E4}">
                <adec:decorative xmlns:adec="http://schemas.microsoft.com/office/drawing/2017/decorative" val="1"/>
              </a:ext>
            </a:extLst>
          </p:cNvPr>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567743" y="1082842"/>
            <a:ext cx="4073784" cy="52735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519C4FC-0393-4A9F-B2A2-DB53E39F6978}"/>
              </a:ext>
            </a:extLst>
          </p:cNvPr>
          <p:cNvSpPr>
            <a:spLocks noGrp="1"/>
          </p:cNvSpPr>
          <p:nvPr>
            <p:ph type="title"/>
          </p:nvPr>
        </p:nvSpPr>
        <p:spPr/>
        <p:txBody>
          <a:bodyPr/>
          <a:lstStyle/>
          <a:p>
            <a:r>
              <a:rPr lang="en-US" dirty="0"/>
              <a:t>What can Seal-earning graduates do with the language? </a:t>
            </a:r>
            <a:r>
              <a:rPr lang="en-US" dirty="0">
                <a:solidFill>
                  <a:schemeClr val="tx1"/>
                </a:solidFill>
              </a:rPr>
              <a:t>…</a:t>
            </a:r>
          </a:p>
        </p:txBody>
      </p:sp>
      <p:sp>
        <p:nvSpPr>
          <p:cNvPr id="13" name="TextBox 12">
            <a:extLst>
              <a:ext uri="{FF2B5EF4-FFF2-40B4-BE49-F238E27FC236}">
                <a16:creationId xmlns:a16="http://schemas.microsoft.com/office/drawing/2014/main" id="{ECB82AF5-E926-4567-AFCB-1FB601EC964B}"/>
              </a:ext>
              <a:ext uri="{C183D7F6-B498-43B3-948B-1728B52AA6E4}">
                <adec:decorative xmlns:adec="http://schemas.microsoft.com/office/drawing/2017/decorative" val="0"/>
              </a:ext>
            </a:extLst>
          </p:cNvPr>
          <p:cNvSpPr txBox="1"/>
          <p:nvPr/>
        </p:nvSpPr>
        <p:spPr>
          <a:xfrm>
            <a:off x="4291593" y="3885039"/>
            <a:ext cx="3026104" cy="2585323"/>
          </a:xfrm>
          <a:prstGeom prst="rect">
            <a:avLst/>
          </a:prstGeom>
          <a:noFill/>
        </p:spPr>
        <p:txBody>
          <a:bodyPr wrap="square" rtlCol="0">
            <a:spAutoFit/>
          </a:bodyPr>
          <a:lstStyle/>
          <a:p>
            <a:pPr algn="ctr"/>
            <a:r>
              <a:rPr lang="en-US" sz="2400" b="1" dirty="0">
                <a:solidFill>
                  <a:schemeClr val="bg2"/>
                </a:solidFill>
              </a:rPr>
              <a:t>What level of proficiency should HS graduates demonstrate to earn the Seal of Biliteracy?</a:t>
            </a:r>
          </a:p>
          <a:p>
            <a:endParaRPr lang="en-US" dirty="0"/>
          </a:p>
        </p:txBody>
      </p:sp>
      <p:sp>
        <p:nvSpPr>
          <p:cNvPr id="4" name="Slide Number Placeholder 3">
            <a:extLst>
              <a:ext uri="{FF2B5EF4-FFF2-40B4-BE49-F238E27FC236}">
                <a16:creationId xmlns:a16="http://schemas.microsoft.com/office/drawing/2014/main" id="{3A7CC581-9287-4A1D-8203-F4F05FAE5D98}"/>
              </a:ext>
              <a:ext uri="{C183D7F6-B498-43B3-948B-1728B52AA6E4}">
                <adec:decorative xmlns:adec="http://schemas.microsoft.com/office/drawing/2017/decorative" val="1"/>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dirty="0"/>
          </a:p>
        </p:txBody>
      </p:sp>
      <p:sp>
        <p:nvSpPr>
          <p:cNvPr id="7" name="Rectangle 6">
            <a:extLst>
              <a:ext uri="{FF2B5EF4-FFF2-40B4-BE49-F238E27FC236}">
                <a16:creationId xmlns:a16="http://schemas.microsoft.com/office/drawing/2014/main" id="{D0EC6D4D-A67A-4ED6-8324-4B9C066693A1}"/>
              </a:ext>
            </a:extLst>
          </p:cNvPr>
          <p:cNvSpPr/>
          <p:nvPr/>
        </p:nvSpPr>
        <p:spPr>
          <a:xfrm>
            <a:off x="6934200" y="4931046"/>
            <a:ext cx="6096000" cy="369332"/>
          </a:xfrm>
          <a:prstGeom prst="rect">
            <a:avLst/>
          </a:prstGeom>
        </p:spPr>
        <p:txBody>
          <a:bodyPr>
            <a:spAutoFit/>
          </a:bodyPr>
          <a:lstStyle/>
          <a:p>
            <a:r>
              <a:rPr lang="en-US" dirty="0">
                <a:solidFill>
                  <a:srgbClr val="000000">
                    <a:alpha val="30000"/>
                  </a:srgbClr>
                </a:solidFill>
              </a:rPr>
              <a:t>Novice - memorized words, phrases (Parrot)</a:t>
            </a:r>
          </a:p>
        </p:txBody>
      </p:sp>
      <p:sp>
        <p:nvSpPr>
          <p:cNvPr id="8" name="Rectangle 7">
            <a:extLst>
              <a:ext uri="{FF2B5EF4-FFF2-40B4-BE49-F238E27FC236}">
                <a16:creationId xmlns:a16="http://schemas.microsoft.com/office/drawing/2014/main" id="{BFD6EDEB-FA60-4650-8BE6-93CD1EB87CC3}"/>
              </a:ext>
            </a:extLst>
          </p:cNvPr>
          <p:cNvSpPr/>
          <p:nvPr/>
        </p:nvSpPr>
        <p:spPr>
          <a:xfrm>
            <a:off x="7245246" y="4079895"/>
            <a:ext cx="6096000" cy="646331"/>
          </a:xfrm>
          <a:prstGeom prst="rect">
            <a:avLst/>
          </a:prstGeom>
        </p:spPr>
        <p:txBody>
          <a:bodyPr>
            <a:spAutoFit/>
          </a:bodyPr>
          <a:lstStyle/>
          <a:p>
            <a:r>
              <a:rPr lang="en-US" dirty="0">
                <a:solidFill>
                  <a:srgbClr val="000000">
                    <a:alpha val="30000"/>
                  </a:srgbClr>
                </a:solidFill>
              </a:rPr>
              <a:t>Intermediate - Creative Sentences and </a:t>
            </a:r>
          </a:p>
          <a:p>
            <a:r>
              <a:rPr lang="en-US" dirty="0">
                <a:solidFill>
                  <a:srgbClr val="000000">
                    <a:alpha val="30000"/>
                  </a:srgbClr>
                </a:solidFill>
              </a:rPr>
              <a:t>Questions (Survivor)</a:t>
            </a:r>
          </a:p>
        </p:txBody>
      </p:sp>
      <p:sp>
        <p:nvSpPr>
          <p:cNvPr id="10" name="Rectangle 9">
            <a:extLst>
              <a:ext uri="{FF2B5EF4-FFF2-40B4-BE49-F238E27FC236}">
                <a16:creationId xmlns:a16="http://schemas.microsoft.com/office/drawing/2014/main" id="{DD1B2E00-D6A1-4FE3-ABA0-9962A87CD5C1}"/>
              </a:ext>
            </a:extLst>
          </p:cNvPr>
          <p:cNvSpPr/>
          <p:nvPr/>
        </p:nvSpPr>
        <p:spPr>
          <a:xfrm>
            <a:off x="7550475" y="3105834"/>
            <a:ext cx="4896787" cy="646331"/>
          </a:xfrm>
          <a:prstGeom prst="rect">
            <a:avLst/>
          </a:prstGeom>
        </p:spPr>
        <p:txBody>
          <a:bodyPr wrap="square">
            <a:spAutoFit/>
          </a:bodyPr>
          <a:lstStyle/>
          <a:p>
            <a:r>
              <a:rPr lang="en-US" dirty="0">
                <a:solidFill>
                  <a:srgbClr val="000000">
                    <a:alpha val="30000"/>
                  </a:srgbClr>
                </a:solidFill>
              </a:rPr>
              <a:t>Advanced - Ordered descriptions, narratives, </a:t>
            </a:r>
          </a:p>
          <a:p>
            <a:r>
              <a:rPr lang="en-US" dirty="0">
                <a:solidFill>
                  <a:srgbClr val="000000">
                    <a:alpha val="30000"/>
                  </a:srgbClr>
                </a:solidFill>
              </a:rPr>
              <a:t>resolutions (Storyteller)</a:t>
            </a:r>
          </a:p>
        </p:txBody>
      </p:sp>
      <p:sp>
        <p:nvSpPr>
          <p:cNvPr id="11" name="Rectangle 10">
            <a:extLst>
              <a:ext uri="{FF2B5EF4-FFF2-40B4-BE49-F238E27FC236}">
                <a16:creationId xmlns:a16="http://schemas.microsoft.com/office/drawing/2014/main" id="{345E2E6F-034D-4A4E-8E88-48C61BE9097C}"/>
              </a:ext>
            </a:extLst>
          </p:cNvPr>
          <p:cNvSpPr/>
          <p:nvPr/>
        </p:nvSpPr>
        <p:spPr>
          <a:xfrm>
            <a:off x="8189626" y="2201197"/>
            <a:ext cx="6096000" cy="646331"/>
          </a:xfrm>
          <a:prstGeom prst="rect">
            <a:avLst/>
          </a:prstGeom>
        </p:spPr>
        <p:txBody>
          <a:bodyPr>
            <a:spAutoFit/>
          </a:bodyPr>
          <a:lstStyle/>
          <a:p>
            <a:r>
              <a:rPr lang="en-US" dirty="0">
                <a:solidFill>
                  <a:srgbClr val="000000">
                    <a:alpha val="30000"/>
                  </a:srgbClr>
                </a:solidFill>
              </a:rPr>
              <a:t>Superior - Abstract language, </a:t>
            </a:r>
          </a:p>
          <a:p>
            <a:r>
              <a:rPr lang="en-US" dirty="0">
                <a:solidFill>
                  <a:srgbClr val="000000">
                    <a:alpha val="30000"/>
                  </a:srgbClr>
                </a:solidFill>
              </a:rPr>
              <a:t>hypothetical conjectures</a:t>
            </a:r>
          </a:p>
        </p:txBody>
      </p:sp>
      <p:sp>
        <p:nvSpPr>
          <p:cNvPr id="15" name="TextBox 14">
            <a:extLst>
              <a:ext uri="{FF2B5EF4-FFF2-40B4-BE49-F238E27FC236}">
                <a16:creationId xmlns:a16="http://schemas.microsoft.com/office/drawing/2014/main" id="{C7FA2F38-CF60-4B66-A5AC-B018473DC805}"/>
              </a:ext>
            </a:extLst>
          </p:cNvPr>
          <p:cNvSpPr txBox="1"/>
          <p:nvPr/>
        </p:nvSpPr>
        <p:spPr>
          <a:xfrm>
            <a:off x="7317697" y="5643698"/>
            <a:ext cx="4641847" cy="369332"/>
          </a:xfrm>
          <a:prstGeom prst="rect">
            <a:avLst/>
          </a:prstGeom>
          <a:noFill/>
        </p:spPr>
        <p:txBody>
          <a:bodyPr wrap="square" rtlCol="0">
            <a:spAutoFit/>
          </a:bodyPr>
          <a:lstStyle/>
          <a:p>
            <a:r>
              <a:rPr lang="en-US" dirty="0">
                <a:solidFill>
                  <a:schemeClr val="tx1">
                    <a:alpha val="30000"/>
                  </a:schemeClr>
                </a:solidFill>
              </a:rPr>
              <a:t>Source: </a:t>
            </a:r>
            <a:r>
              <a:rPr lang="en-US" dirty="0">
                <a:solidFill>
                  <a:schemeClr val="tx1">
                    <a:alpha val="30000"/>
                  </a:schemeClr>
                </a:solidFill>
                <a:hlinkClick r:id="rId4">
                  <a:extLst>
                    <a:ext uri="{A12FA001-AC4F-418D-AE19-62706E023703}">
                      <ahyp:hlinkClr xmlns:ahyp="http://schemas.microsoft.com/office/drawing/2018/hyperlinkcolor" val="tx"/>
                    </a:ext>
                  </a:extLst>
                </a:hlinkClick>
              </a:rPr>
              <a:t>ACTFL Proficiency Guidelines (2012)</a:t>
            </a:r>
            <a:endParaRPr lang="en-US" dirty="0">
              <a:solidFill>
                <a:schemeClr val="tx1">
                  <a:alpha val="30000"/>
                </a:schemeClr>
              </a:solidFill>
            </a:endParaRPr>
          </a:p>
        </p:txBody>
      </p:sp>
      <p:sp>
        <p:nvSpPr>
          <p:cNvPr id="2" name="Rectangle 1">
            <a:extLst>
              <a:ext uri="{FF2B5EF4-FFF2-40B4-BE49-F238E27FC236}">
                <a16:creationId xmlns:a16="http://schemas.microsoft.com/office/drawing/2014/main" id="{4F89BB60-40E3-41AD-98AC-DCB5F4AE9D28}"/>
              </a:ext>
              <a:ext uri="{C183D7F6-B498-43B3-948B-1728B52AA6E4}">
                <adec:decorative xmlns:adec="http://schemas.microsoft.com/office/drawing/2017/decorative" val="1"/>
              </a:ext>
            </a:extLst>
          </p:cNvPr>
          <p:cNvSpPr/>
          <p:nvPr/>
        </p:nvSpPr>
        <p:spPr>
          <a:xfrm>
            <a:off x="3786909" y="1311564"/>
            <a:ext cx="4313382" cy="51587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7E2A2624-5896-4655-82B4-9BF6ED0A8EB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0012" y="1646493"/>
            <a:ext cx="2402069" cy="2402069"/>
          </a:xfrm>
          <a:prstGeom prst="rect">
            <a:avLst/>
          </a:prstGeom>
        </p:spPr>
      </p:pic>
    </p:spTree>
    <p:extLst>
      <p:ext uri="{BB962C8B-B14F-4D97-AF65-F5344CB8AC3E}">
        <p14:creationId xmlns:p14="http://schemas.microsoft.com/office/powerpoint/2010/main" val="2313341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9C4820-2801-41F7-B074-DC7AC561863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43" y="1082842"/>
            <a:ext cx="4073784" cy="52735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519C4FC-0393-4A9F-B2A2-DB53E39F6978}"/>
              </a:ext>
            </a:extLst>
          </p:cNvPr>
          <p:cNvSpPr>
            <a:spLocks noGrp="1"/>
          </p:cNvSpPr>
          <p:nvPr>
            <p:ph type="title"/>
          </p:nvPr>
        </p:nvSpPr>
        <p:spPr/>
        <p:txBody>
          <a:bodyPr/>
          <a:lstStyle/>
          <a:p>
            <a:r>
              <a:rPr lang="en-US" dirty="0"/>
              <a:t>What can Seal-earning graduates do with the language? </a:t>
            </a:r>
            <a:r>
              <a:rPr lang="en-US" dirty="0">
                <a:solidFill>
                  <a:schemeClr val="tx1"/>
                </a:solidFill>
              </a:rPr>
              <a:t>.</a:t>
            </a:r>
          </a:p>
        </p:txBody>
      </p:sp>
      <p:sp>
        <p:nvSpPr>
          <p:cNvPr id="4" name="Slide Number Placeholder 3">
            <a:extLst>
              <a:ext uri="{FF2B5EF4-FFF2-40B4-BE49-F238E27FC236}">
                <a16:creationId xmlns:a16="http://schemas.microsoft.com/office/drawing/2014/main" id="{3A7CC581-9287-4A1D-8203-F4F05FAE5D98}"/>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
        <p:nvSpPr>
          <p:cNvPr id="7" name="Rectangle 6">
            <a:extLst>
              <a:ext uri="{FF2B5EF4-FFF2-40B4-BE49-F238E27FC236}">
                <a16:creationId xmlns:a16="http://schemas.microsoft.com/office/drawing/2014/main" id="{D0EC6D4D-A67A-4ED6-8324-4B9C066693A1}"/>
              </a:ext>
            </a:extLst>
          </p:cNvPr>
          <p:cNvSpPr/>
          <p:nvPr/>
        </p:nvSpPr>
        <p:spPr>
          <a:xfrm>
            <a:off x="6934200" y="4931046"/>
            <a:ext cx="6096000" cy="369332"/>
          </a:xfrm>
          <a:prstGeom prst="rect">
            <a:avLst/>
          </a:prstGeom>
        </p:spPr>
        <p:txBody>
          <a:bodyPr>
            <a:spAutoFit/>
          </a:bodyPr>
          <a:lstStyle/>
          <a:p>
            <a:r>
              <a:rPr lang="en-US">
                <a:solidFill>
                  <a:srgbClr val="000000"/>
                </a:solidFill>
              </a:rPr>
              <a:t>Novice - memorized words, phrases (Parrot)</a:t>
            </a:r>
            <a:endParaRPr lang="en-US"/>
          </a:p>
        </p:txBody>
      </p:sp>
      <p:sp>
        <p:nvSpPr>
          <p:cNvPr id="8" name="Rectangle 7">
            <a:extLst>
              <a:ext uri="{FF2B5EF4-FFF2-40B4-BE49-F238E27FC236}">
                <a16:creationId xmlns:a16="http://schemas.microsoft.com/office/drawing/2014/main" id="{BFD6EDEB-FA60-4650-8BE6-93CD1EB87CC3}"/>
              </a:ext>
            </a:extLst>
          </p:cNvPr>
          <p:cNvSpPr/>
          <p:nvPr/>
        </p:nvSpPr>
        <p:spPr>
          <a:xfrm>
            <a:off x="7245246" y="4079895"/>
            <a:ext cx="6096000" cy="646331"/>
          </a:xfrm>
          <a:prstGeom prst="rect">
            <a:avLst/>
          </a:prstGeom>
        </p:spPr>
        <p:txBody>
          <a:bodyPr>
            <a:spAutoFit/>
          </a:bodyPr>
          <a:lstStyle/>
          <a:p>
            <a:r>
              <a:rPr lang="en-US">
                <a:solidFill>
                  <a:srgbClr val="000000"/>
                </a:solidFill>
              </a:rPr>
              <a:t>Intermediate - Creative Sentences and </a:t>
            </a:r>
          </a:p>
          <a:p>
            <a:r>
              <a:rPr lang="en-US">
                <a:solidFill>
                  <a:srgbClr val="000000"/>
                </a:solidFill>
              </a:rPr>
              <a:t>Questions (Survivor)</a:t>
            </a:r>
            <a:endParaRPr lang="en-US"/>
          </a:p>
        </p:txBody>
      </p:sp>
      <p:sp>
        <p:nvSpPr>
          <p:cNvPr id="10" name="Rectangle 9">
            <a:extLst>
              <a:ext uri="{FF2B5EF4-FFF2-40B4-BE49-F238E27FC236}">
                <a16:creationId xmlns:a16="http://schemas.microsoft.com/office/drawing/2014/main" id="{DD1B2E00-D6A1-4FE3-ABA0-9962A87CD5C1}"/>
              </a:ext>
            </a:extLst>
          </p:cNvPr>
          <p:cNvSpPr/>
          <p:nvPr/>
        </p:nvSpPr>
        <p:spPr>
          <a:xfrm>
            <a:off x="7550475" y="3105834"/>
            <a:ext cx="4896787" cy="646331"/>
          </a:xfrm>
          <a:prstGeom prst="rect">
            <a:avLst/>
          </a:prstGeom>
        </p:spPr>
        <p:txBody>
          <a:bodyPr wrap="square">
            <a:spAutoFit/>
          </a:bodyPr>
          <a:lstStyle/>
          <a:p>
            <a:r>
              <a:rPr lang="en-US">
                <a:solidFill>
                  <a:srgbClr val="000000"/>
                </a:solidFill>
              </a:rPr>
              <a:t>Advanced - Ordered descriptions, narratives, </a:t>
            </a:r>
          </a:p>
          <a:p>
            <a:r>
              <a:rPr lang="en-US">
                <a:solidFill>
                  <a:srgbClr val="000000"/>
                </a:solidFill>
              </a:rPr>
              <a:t>resolutions (Storyteller)</a:t>
            </a:r>
            <a:endParaRPr lang="en-US"/>
          </a:p>
        </p:txBody>
      </p:sp>
      <p:sp>
        <p:nvSpPr>
          <p:cNvPr id="11" name="Rectangle 10">
            <a:extLst>
              <a:ext uri="{FF2B5EF4-FFF2-40B4-BE49-F238E27FC236}">
                <a16:creationId xmlns:a16="http://schemas.microsoft.com/office/drawing/2014/main" id="{345E2E6F-034D-4A4E-8E88-48C61BE9097C}"/>
              </a:ext>
            </a:extLst>
          </p:cNvPr>
          <p:cNvSpPr/>
          <p:nvPr/>
        </p:nvSpPr>
        <p:spPr>
          <a:xfrm>
            <a:off x="8189626" y="2201197"/>
            <a:ext cx="6096000" cy="646331"/>
          </a:xfrm>
          <a:prstGeom prst="rect">
            <a:avLst/>
          </a:prstGeom>
        </p:spPr>
        <p:txBody>
          <a:bodyPr>
            <a:spAutoFit/>
          </a:bodyPr>
          <a:lstStyle/>
          <a:p>
            <a:r>
              <a:rPr lang="en-US">
                <a:solidFill>
                  <a:srgbClr val="000000"/>
                </a:solidFill>
              </a:rPr>
              <a:t>Superior - Abstract language, </a:t>
            </a:r>
          </a:p>
          <a:p>
            <a:r>
              <a:rPr lang="en-US">
                <a:solidFill>
                  <a:srgbClr val="000000"/>
                </a:solidFill>
              </a:rPr>
              <a:t>hypothetical conjectures</a:t>
            </a:r>
            <a:endParaRPr lang="en-US"/>
          </a:p>
        </p:txBody>
      </p:sp>
      <p:sp>
        <p:nvSpPr>
          <p:cNvPr id="13" name="Arrow: Left 12">
            <a:extLst>
              <a:ext uri="{FF2B5EF4-FFF2-40B4-BE49-F238E27FC236}">
                <a16:creationId xmlns:a16="http://schemas.microsoft.com/office/drawing/2014/main" id="{3A6AAB03-C1E8-4808-A982-0E19188E21E5}"/>
              </a:ext>
            </a:extLst>
          </p:cNvPr>
          <p:cNvSpPr/>
          <p:nvPr/>
        </p:nvSpPr>
        <p:spPr>
          <a:xfrm>
            <a:off x="4522033" y="3335011"/>
            <a:ext cx="2723213" cy="13912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Seal of Biliteracy</a:t>
            </a:r>
          </a:p>
        </p:txBody>
      </p:sp>
      <p:sp>
        <p:nvSpPr>
          <p:cNvPr id="15" name="TextBox 14">
            <a:extLst>
              <a:ext uri="{FF2B5EF4-FFF2-40B4-BE49-F238E27FC236}">
                <a16:creationId xmlns:a16="http://schemas.microsoft.com/office/drawing/2014/main" id="{C7FA2F38-CF60-4B66-A5AC-B018473DC805}"/>
              </a:ext>
            </a:extLst>
          </p:cNvPr>
          <p:cNvSpPr txBox="1"/>
          <p:nvPr/>
        </p:nvSpPr>
        <p:spPr>
          <a:xfrm>
            <a:off x="7317697" y="5643698"/>
            <a:ext cx="4641847" cy="369332"/>
          </a:xfrm>
          <a:prstGeom prst="rect">
            <a:avLst/>
          </a:prstGeom>
          <a:noFill/>
        </p:spPr>
        <p:txBody>
          <a:bodyPr wrap="square" rtlCol="0">
            <a:spAutoFit/>
          </a:bodyPr>
          <a:lstStyle/>
          <a:p>
            <a:r>
              <a:rPr lang="en-US"/>
              <a:t>Source: </a:t>
            </a:r>
            <a:r>
              <a:rPr lang="en-US">
                <a:hlinkClick r:id="rId4"/>
              </a:rPr>
              <a:t>ACTFL Proficiency Guidelines (2012)</a:t>
            </a:r>
            <a:endParaRPr lang="en-US"/>
          </a:p>
        </p:txBody>
      </p:sp>
    </p:spTree>
    <p:extLst>
      <p:ext uri="{BB962C8B-B14F-4D97-AF65-F5344CB8AC3E}">
        <p14:creationId xmlns:p14="http://schemas.microsoft.com/office/powerpoint/2010/main" val="1868357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19C4FC-0393-4A9F-B2A2-DB53E39F6978}"/>
              </a:ext>
            </a:extLst>
          </p:cNvPr>
          <p:cNvSpPr>
            <a:spLocks noGrp="1"/>
          </p:cNvSpPr>
          <p:nvPr>
            <p:ph type="title"/>
          </p:nvPr>
        </p:nvSpPr>
        <p:spPr/>
        <p:txBody>
          <a:bodyPr/>
          <a:lstStyle/>
          <a:p>
            <a:r>
              <a:rPr lang="en-US" dirty="0"/>
              <a:t>What can Seal-earning graduates do with the language?   </a:t>
            </a:r>
            <a:r>
              <a:rPr lang="en-US" dirty="0">
                <a:solidFill>
                  <a:schemeClr val="tx1"/>
                </a:solidFill>
              </a:rPr>
              <a:t>..</a:t>
            </a:r>
          </a:p>
        </p:txBody>
      </p:sp>
      <p:pic>
        <p:nvPicPr>
          <p:cNvPr id="1026" name="Picture 2" descr="Arrow">
            <a:extLst>
              <a:ext uri="{FF2B5EF4-FFF2-40B4-BE49-F238E27FC236}">
                <a16:creationId xmlns:a16="http://schemas.microsoft.com/office/drawing/2014/main" id="{759C4820-2801-41F7-B074-DC7AC5618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43" y="1082842"/>
            <a:ext cx="4073784" cy="527350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A7CC581-9287-4A1D-8203-F4F05FAE5D98}"/>
              </a:ext>
              <a:ext uri="{C183D7F6-B498-43B3-948B-1728B52AA6E4}">
                <adec:decorative xmlns:adec="http://schemas.microsoft.com/office/drawing/2017/decorative" val="1"/>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
        <p:nvSpPr>
          <p:cNvPr id="7" name="Rectangle 6">
            <a:extLst>
              <a:ext uri="{FF2B5EF4-FFF2-40B4-BE49-F238E27FC236}">
                <a16:creationId xmlns:a16="http://schemas.microsoft.com/office/drawing/2014/main" id="{D0EC6D4D-A67A-4ED6-8324-4B9C066693A1}"/>
              </a:ext>
            </a:extLst>
          </p:cNvPr>
          <p:cNvSpPr/>
          <p:nvPr/>
        </p:nvSpPr>
        <p:spPr>
          <a:xfrm>
            <a:off x="6934200" y="4931046"/>
            <a:ext cx="6096000" cy="369332"/>
          </a:xfrm>
          <a:prstGeom prst="rect">
            <a:avLst/>
          </a:prstGeom>
        </p:spPr>
        <p:txBody>
          <a:bodyPr>
            <a:spAutoFit/>
          </a:bodyPr>
          <a:lstStyle/>
          <a:p>
            <a:r>
              <a:rPr lang="en-US">
                <a:solidFill>
                  <a:srgbClr val="000000"/>
                </a:solidFill>
              </a:rPr>
              <a:t>Novice - memorized words, phrases (Parrot)</a:t>
            </a:r>
            <a:endParaRPr lang="en-US"/>
          </a:p>
        </p:txBody>
      </p:sp>
      <p:sp>
        <p:nvSpPr>
          <p:cNvPr id="8" name="Rectangle 7">
            <a:extLst>
              <a:ext uri="{FF2B5EF4-FFF2-40B4-BE49-F238E27FC236}">
                <a16:creationId xmlns:a16="http://schemas.microsoft.com/office/drawing/2014/main" id="{BFD6EDEB-FA60-4650-8BE6-93CD1EB87CC3}"/>
              </a:ext>
            </a:extLst>
          </p:cNvPr>
          <p:cNvSpPr/>
          <p:nvPr/>
        </p:nvSpPr>
        <p:spPr>
          <a:xfrm>
            <a:off x="7245246" y="4079895"/>
            <a:ext cx="6096000" cy="646331"/>
          </a:xfrm>
          <a:prstGeom prst="rect">
            <a:avLst/>
          </a:prstGeom>
        </p:spPr>
        <p:txBody>
          <a:bodyPr>
            <a:spAutoFit/>
          </a:bodyPr>
          <a:lstStyle/>
          <a:p>
            <a:r>
              <a:rPr lang="en-US">
                <a:solidFill>
                  <a:srgbClr val="000000"/>
                </a:solidFill>
              </a:rPr>
              <a:t>Intermediate - Creative Sentences and </a:t>
            </a:r>
          </a:p>
          <a:p>
            <a:r>
              <a:rPr lang="en-US">
                <a:solidFill>
                  <a:srgbClr val="000000"/>
                </a:solidFill>
              </a:rPr>
              <a:t>Questions (Survivor)</a:t>
            </a:r>
            <a:endParaRPr lang="en-US"/>
          </a:p>
        </p:txBody>
      </p:sp>
      <p:sp>
        <p:nvSpPr>
          <p:cNvPr id="10" name="Rectangle 9">
            <a:extLst>
              <a:ext uri="{FF2B5EF4-FFF2-40B4-BE49-F238E27FC236}">
                <a16:creationId xmlns:a16="http://schemas.microsoft.com/office/drawing/2014/main" id="{DD1B2E00-D6A1-4FE3-ABA0-9962A87CD5C1}"/>
              </a:ext>
            </a:extLst>
          </p:cNvPr>
          <p:cNvSpPr/>
          <p:nvPr/>
        </p:nvSpPr>
        <p:spPr>
          <a:xfrm>
            <a:off x="7550475" y="3105834"/>
            <a:ext cx="4896787" cy="646331"/>
          </a:xfrm>
          <a:prstGeom prst="rect">
            <a:avLst/>
          </a:prstGeom>
        </p:spPr>
        <p:txBody>
          <a:bodyPr wrap="square">
            <a:spAutoFit/>
          </a:bodyPr>
          <a:lstStyle/>
          <a:p>
            <a:r>
              <a:rPr lang="en-US">
                <a:solidFill>
                  <a:srgbClr val="000000"/>
                </a:solidFill>
              </a:rPr>
              <a:t>Advanced - Ordered descriptions, narratives, </a:t>
            </a:r>
          </a:p>
          <a:p>
            <a:r>
              <a:rPr lang="en-US">
                <a:solidFill>
                  <a:srgbClr val="000000"/>
                </a:solidFill>
              </a:rPr>
              <a:t>resolutions (Storyteller)</a:t>
            </a:r>
            <a:endParaRPr lang="en-US"/>
          </a:p>
        </p:txBody>
      </p:sp>
      <p:sp>
        <p:nvSpPr>
          <p:cNvPr id="11" name="Rectangle 10">
            <a:extLst>
              <a:ext uri="{FF2B5EF4-FFF2-40B4-BE49-F238E27FC236}">
                <a16:creationId xmlns:a16="http://schemas.microsoft.com/office/drawing/2014/main" id="{345E2E6F-034D-4A4E-8E88-48C61BE9097C}"/>
              </a:ext>
            </a:extLst>
          </p:cNvPr>
          <p:cNvSpPr/>
          <p:nvPr/>
        </p:nvSpPr>
        <p:spPr>
          <a:xfrm>
            <a:off x="8189626" y="2201197"/>
            <a:ext cx="6096000" cy="646331"/>
          </a:xfrm>
          <a:prstGeom prst="rect">
            <a:avLst/>
          </a:prstGeom>
        </p:spPr>
        <p:txBody>
          <a:bodyPr>
            <a:spAutoFit/>
          </a:bodyPr>
          <a:lstStyle/>
          <a:p>
            <a:r>
              <a:rPr lang="en-US">
                <a:solidFill>
                  <a:srgbClr val="000000"/>
                </a:solidFill>
              </a:rPr>
              <a:t>Superior - Abstract language, </a:t>
            </a:r>
          </a:p>
          <a:p>
            <a:r>
              <a:rPr lang="en-US">
                <a:solidFill>
                  <a:srgbClr val="000000"/>
                </a:solidFill>
              </a:rPr>
              <a:t>hypothetical conjectures</a:t>
            </a:r>
            <a:endParaRPr lang="en-US"/>
          </a:p>
        </p:txBody>
      </p:sp>
      <p:sp>
        <p:nvSpPr>
          <p:cNvPr id="13" name="Arrow: Left 12">
            <a:extLst>
              <a:ext uri="{FF2B5EF4-FFF2-40B4-BE49-F238E27FC236}">
                <a16:creationId xmlns:a16="http://schemas.microsoft.com/office/drawing/2014/main" id="{3A6AAB03-C1E8-4808-A982-0E19188E21E5}"/>
              </a:ext>
            </a:extLst>
          </p:cNvPr>
          <p:cNvSpPr/>
          <p:nvPr/>
        </p:nvSpPr>
        <p:spPr>
          <a:xfrm>
            <a:off x="4339153" y="3056557"/>
            <a:ext cx="2723213" cy="13912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Seal of Biliteracy with Distinction</a:t>
            </a:r>
          </a:p>
        </p:txBody>
      </p:sp>
      <p:sp>
        <p:nvSpPr>
          <p:cNvPr id="15" name="TextBox 14">
            <a:extLst>
              <a:ext uri="{FF2B5EF4-FFF2-40B4-BE49-F238E27FC236}">
                <a16:creationId xmlns:a16="http://schemas.microsoft.com/office/drawing/2014/main" id="{C7FA2F38-CF60-4B66-A5AC-B018473DC805}"/>
              </a:ext>
            </a:extLst>
          </p:cNvPr>
          <p:cNvSpPr txBox="1"/>
          <p:nvPr/>
        </p:nvSpPr>
        <p:spPr>
          <a:xfrm>
            <a:off x="7317697" y="5643698"/>
            <a:ext cx="4641847" cy="369332"/>
          </a:xfrm>
          <a:prstGeom prst="rect">
            <a:avLst/>
          </a:prstGeom>
          <a:noFill/>
        </p:spPr>
        <p:txBody>
          <a:bodyPr wrap="square" rtlCol="0">
            <a:spAutoFit/>
          </a:bodyPr>
          <a:lstStyle/>
          <a:p>
            <a:r>
              <a:rPr lang="en-US"/>
              <a:t>Source: </a:t>
            </a:r>
            <a:r>
              <a:rPr lang="en-US">
                <a:hlinkClick r:id="rId4"/>
              </a:rPr>
              <a:t>ACTFL Proficiency Guidelines (2012)</a:t>
            </a:r>
            <a:endParaRPr lang="en-US"/>
          </a:p>
        </p:txBody>
      </p:sp>
    </p:spTree>
    <p:extLst>
      <p:ext uri="{BB962C8B-B14F-4D97-AF65-F5344CB8AC3E}">
        <p14:creationId xmlns:p14="http://schemas.microsoft.com/office/powerpoint/2010/main" val="1494198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620D7E-1815-46AC-902D-BBC24641B952}"/>
              </a:ext>
            </a:extLst>
          </p:cNvPr>
          <p:cNvSpPr>
            <a:spLocks noGrp="1"/>
          </p:cNvSpPr>
          <p:nvPr>
            <p:ph type="title"/>
          </p:nvPr>
        </p:nvSpPr>
        <p:spPr>
          <a:xfrm>
            <a:off x="943276" y="712269"/>
            <a:ext cx="3554078" cy="5502264"/>
          </a:xfrm>
        </p:spPr>
        <p:txBody>
          <a:bodyPr>
            <a:normAutofit/>
          </a:bodyPr>
          <a:lstStyle/>
          <a:p>
            <a:r>
              <a:rPr lang="en-US" dirty="0">
                <a:solidFill>
                  <a:schemeClr val="tx2"/>
                </a:solidFill>
              </a:rPr>
              <a:t>Students must demonstrate a proficiency level of </a:t>
            </a:r>
            <a:r>
              <a:rPr lang="en-US" dirty="0">
                <a:solidFill>
                  <a:schemeClr val="accent3"/>
                </a:solidFill>
              </a:rPr>
              <a:t>Intermediate High </a:t>
            </a:r>
            <a:r>
              <a:rPr lang="en-US" dirty="0">
                <a:solidFill>
                  <a:schemeClr val="tx2"/>
                </a:solidFill>
              </a:rPr>
              <a:t>to earn the </a:t>
            </a:r>
            <a:r>
              <a:rPr lang="en-US" dirty="0">
                <a:solidFill>
                  <a:schemeClr val="accent3"/>
                </a:solidFill>
              </a:rPr>
              <a:t>Seal of Biliteracy.</a:t>
            </a:r>
            <a:endParaRPr lang="en-US" dirty="0">
              <a:solidFill>
                <a:schemeClr val="tx2"/>
              </a:solidFill>
            </a:endParaRPr>
          </a:p>
        </p:txBody>
      </p:sp>
      <p:cxnSp>
        <p:nvCxnSpPr>
          <p:cNvPr id="12" name="Straight Connector 11">
            <a:extLst>
              <a:ext uri="{FF2B5EF4-FFF2-40B4-BE49-F238E27FC236}">
                <a16:creationId xmlns:a16="http://schemas.microsoft.com/office/drawing/2014/main" id="{EC15C128-8E68-44BD-BF94-FBA9CA4B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304" y="2395983"/>
            <a:ext cx="0" cy="2228850"/>
          </a:xfrm>
          <a:prstGeom prst="line">
            <a:avLst/>
          </a:prstGeom>
          <a:ln w="19050">
            <a:solidFill>
              <a:schemeClr val="tx1">
                <a:alpha val="60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7D21357D-9F86-4A68-A435-23CBC8F46CB9}"/>
              </a:ext>
            </a:extLst>
          </p:cNvPr>
          <p:cNvSpPr>
            <a:spLocks noGrp="1"/>
          </p:cNvSpPr>
          <p:nvPr>
            <p:ph type="sldNum" sz="quarter" idx="12"/>
          </p:nvPr>
        </p:nvSpPr>
        <p:spPr>
          <a:xfrm>
            <a:off x="8610600" y="6356350"/>
            <a:ext cx="2743200" cy="365125"/>
          </a:xfrm>
        </p:spPr>
        <p:txBody>
          <a:bodyPr>
            <a:normAutofit/>
          </a:bodyPr>
          <a:lstStyle/>
          <a:p>
            <a:pPr>
              <a:spcAft>
                <a:spcPts val="600"/>
              </a:spcAft>
            </a:pPr>
            <a:fld id="{FF27229C-EC7B-4063-A33B-28A5E87E32ED}" type="slidenum">
              <a:rPr lang="zh-CN" altLang="en-US">
                <a:solidFill>
                  <a:schemeClr val="tx1">
                    <a:alpha val="70000"/>
                  </a:schemeClr>
                </a:solidFill>
              </a:rPr>
              <a:pPr>
                <a:spcAft>
                  <a:spcPts val="600"/>
                </a:spcAft>
              </a:pPr>
              <a:t>16</a:t>
            </a:fld>
            <a:endParaRPr lang="zh-CN" altLang="en-US">
              <a:solidFill>
                <a:schemeClr val="tx1">
                  <a:alpha val="70000"/>
                </a:schemeClr>
              </a:solidFill>
            </a:endParaRPr>
          </a:p>
        </p:txBody>
      </p:sp>
      <p:graphicFrame>
        <p:nvGraphicFramePr>
          <p:cNvPr id="6" name="Content Placeholder 2" descr="Professional Skills&#10;Difficult to obtain in 6-12 programs">
            <a:extLst>
              <a:ext uri="{FF2B5EF4-FFF2-40B4-BE49-F238E27FC236}">
                <a16:creationId xmlns:a16="http://schemas.microsoft.com/office/drawing/2014/main" id="{BC225D6B-D9C5-4DAD-84C9-29493849F2A7}"/>
              </a:ext>
            </a:extLst>
          </p:cNvPr>
          <p:cNvGraphicFramePr>
            <a:graphicFrameLocks noGrp="1"/>
          </p:cNvGraphicFramePr>
          <p:nvPr>
            <p:ph idx="1"/>
            <p:extLst>
              <p:ext uri="{D42A27DB-BD31-4B8C-83A1-F6EECF244321}">
                <p14:modId xmlns:p14="http://schemas.microsoft.com/office/powerpoint/2010/main" val="3463109734"/>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33413"/>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Freeform: Shape 6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7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7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7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7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7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7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idx="4294967295"/>
          </p:nvPr>
        </p:nvSpPr>
        <p:spPr>
          <a:xfrm>
            <a:off x="535020" y="685800"/>
            <a:ext cx="2780271" cy="5105400"/>
          </a:xfrm>
        </p:spPr>
        <p:txBody>
          <a:bodyPr vert="horz" lIns="91440" tIns="45720" rIns="91440" bIns="45720" rtlCol="0" anchor="ctr">
            <a:normAutofit/>
          </a:bodyPr>
          <a:lstStyle/>
          <a:p>
            <a:br>
              <a:rPr lang="en-US" sz="4000" kern="1200">
                <a:solidFill>
                  <a:srgbClr val="FFFFFF"/>
                </a:solidFill>
                <a:latin typeface="+mj-lt"/>
                <a:ea typeface="+mj-ea"/>
                <a:cs typeface="+mj-cs"/>
              </a:rPr>
            </a:br>
            <a:r>
              <a:rPr lang="en-US" sz="4000" kern="1200">
                <a:solidFill>
                  <a:srgbClr val="FFFFFF"/>
                </a:solidFill>
                <a:latin typeface="+mj-lt"/>
                <a:ea typeface="+mj-ea"/>
                <a:cs typeface="+mj-cs"/>
              </a:rPr>
              <a:t>The intent of the State Seal of Biliteracy in K-12: </a:t>
            </a:r>
            <a:br>
              <a:rPr lang="en-US" sz="4000" kern="1200">
                <a:solidFill>
                  <a:srgbClr val="FFFFFF"/>
                </a:solidFill>
                <a:latin typeface="+mj-lt"/>
                <a:ea typeface="+mj-ea"/>
                <a:cs typeface="+mj-cs"/>
              </a:rPr>
            </a:br>
            <a:endParaRPr lang="en-US" sz="4000" kern="1200">
              <a:solidFill>
                <a:srgbClr val="FFFFFF"/>
              </a:solidFill>
              <a:latin typeface="+mj-lt"/>
              <a:ea typeface="+mj-ea"/>
              <a:cs typeface="+mj-cs"/>
            </a:endParaRPr>
          </a:p>
        </p:txBody>
      </p:sp>
      <p:sp>
        <p:nvSpPr>
          <p:cNvPr id="4" name="Slide Number Placeholder 3"/>
          <p:cNvSpPr>
            <a:spLocks noGrp="1"/>
          </p:cNvSpPr>
          <p:nvPr>
            <p:ph type="sldNum" sz="quarter" idx="4294967295"/>
          </p:nvPr>
        </p:nvSpPr>
        <p:spPr>
          <a:xfrm>
            <a:off x="10265568" y="6309360"/>
            <a:ext cx="1088231" cy="365125"/>
          </a:xfrm>
        </p:spPr>
        <p:txBody>
          <a:bodyPr vert="horz" lIns="91440" tIns="45720" rIns="91440" bIns="45720" rtlCol="0" anchor="ctr">
            <a:normAutofit/>
          </a:bodyPr>
          <a:lstStyle/>
          <a:p>
            <a:pPr>
              <a:spcAft>
                <a:spcPts val="600"/>
              </a:spcAft>
            </a:pPr>
            <a:fld id="{FF27229C-EC7B-4063-A33B-28A5E87E32ED}" type="slidenum">
              <a:rPr lang="en-US" altLang="zh-CN">
                <a:solidFill>
                  <a:prstClr val="black">
                    <a:tint val="75000"/>
                  </a:prstClr>
                </a:solidFill>
              </a:rPr>
              <a:pPr>
                <a:spcAft>
                  <a:spcPts val="600"/>
                </a:spcAft>
              </a:pPr>
              <a:t>17</a:t>
            </a:fld>
            <a:endParaRPr lang="en-US" altLang="zh-CN">
              <a:solidFill>
                <a:prstClr val="black">
                  <a:tint val="75000"/>
                </a:prstClr>
              </a:solidFill>
            </a:endParaRPr>
          </a:p>
        </p:txBody>
      </p:sp>
      <p:graphicFrame>
        <p:nvGraphicFramePr>
          <p:cNvPr id="64" name="Content Placeholder 2" descr="Encourage, certify, recognize">
            <a:extLst>
              <a:ext uri="{FF2B5EF4-FFF2-40B4-BE49-F238E27FC236}">
                <a16:creationId xmlns:a16="http://schemas.microsoft.com/office/drawing/2014/main" id="{370B0B42-CD1D-4479-9EC3-4C513C4BD320}"/>
              </a:ext>
            </a:extLst>
          </p:cNvPr>
          <p:cNvGraphicFramePr>
            <a:graphicFrameLocks noGrp="1"/>
          </p:cNvGraphicFramePr>
          <p:nvPr>
            <p:ph idx="4294967295"/>
            <p:extLst>
              <p:ext uri="{D42A27DB-BD31-4B8C-83A1-F6EECF244321}">
                <p14:modId xmlns:p14="http://schemas.microsoft.com/office/powerpoint/2010/main" val="182543895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8971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CEC-DE52-44CE-8BD0-C57BA5C619E1}"/>
              </a:ext>
            </a:extLst>
          </p:cNvPr>
          <p:cNvSpPr>
            <a:spLocks noGrp="1"/>
          </p:cNvSpPr>
          <p:nvPr>
            <p:ph type="title" idx="4294967295"/>
          </p:nvPr>
        </p:nvSpPr>
        <p:spPr>
          <a:xfrm>
            <a:off x="838200" y="557189"/>
            <a:ext cx="3374136" cy="5567891"/>
          </a:xfrm>
        </p:spPr>
        <p:txBody>
          <a:bodyPr vert="horz" lIns="91440" tIns="45720" rIns="91440" bIns="45720" rtlCol="0" anchor="ctr">
            <a:normAutofit/>
          </a:bodyPr>
          <a:lstStyle/>
          <a:p>
            <a:r>
              <a:rPr lang="en-US" sz="5200" kern="1200">
                <a:solidFill>
                  <a:schemeClr val="tx1"/>
                </a:solidFill>
                <a:latin typeface="+mj-lt"/>
                <a:ea typeface="+mj-ea"/>
                <a:cs typeface="+mj-cs"/>
              </a:rPr>
              <a:t>What do students and families get out of the Seal?</a:t>
            </a:r>
          </a:p>
        </p:txBody>
      </p:sp>
      <p:sp>
        <p:nvSpPr>
          <p:cNvPr id="4" name="Slide Number Placeholder 3">
            <a:extLst>
              <a:ext uri="{FF2B5EF4-FFF2-40B4-BE49-F238E27FC236}">
                <a16:creationId xmlns:a16="http://schemas.microsoft.com/office/drawing/2014/main" id="{17BA5BBD-07CE-4CFE-977E-1EA8CA4AB688}"/>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pPr>
            <a:fld id="{FF27229C-EC7B-4063-A33B-28A5E87E32ED}" type="slidenum">
              <a:rPr lang="en-US" altLang="zh-CN" smtClean="0"/>
              <a:pPr>
                <a:spcAft>
                  <a:spcPts val="600"/>
                </a:spcAft>
              </a:pPr>
              <a:t>18</a:t>
            </a:fld>
            <a:endParaRPr lang="en-US" altLang="zh-CN"/>
          </a:p>
        </p:txBody>
      </p:sp>
      <p:graphicFrame>
        <p:nvGraphicFramePr>
          <p:cNvPr id="6" name="Content Placeholder 2" descr="College credits, resume-building, validation of home language as an asset">
            <a:extLst>
              <a:ext uri="{FF2B5EF4-FFF2-40B4-BE49-F238E27FC236}">
                <a16:creationId xmlns:a16="http://schemas.microsoft.com/office/drawing/2014/main" id="{A6510725-11B7-4337-BA58-BF095A72135E}"/>
              </a:ext>
            </a:extLst>
          </p:cNvPr>
          <p:cNvGraphicFramePr>
            <a:graphicFrameLocks noGrp="1"/>
          </p:cNvGraphicFramePr>
          <p:nvPr>
            <p:ph idx="4294967295"/>
            <p:extLst>
              <p:ext uri="{D42A27DB-BD31-4B8C-83A1-F6EECF244321}">
                <p14:modId xmlns:p14="http://schemas.microsoft.com/office/powerpoint/2010/main" val="405504857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94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1CA6-12F0-4E07-B620-B3D5D9416C2B}"/>
              </a:ext>
            </a:extLst>
          </p:cNvPr>
          <p:cNvSpPr>
            <a:spLocks noGrp="1"/>
          </p:cNvSpPr>
          <p:nvPr>
            <p:ph type="title"/>
          </p:nvPr>
        </p:nvSpPr>
        <p:spPr/>
        <p:txBody>
          <a:bodyPr vert="horz" lIns="91440" tIns="45720" rIns="91440" bIns="45720" rtlCol="0" anchor="ctr">
            <a:normAutofit/>
          </a:bodyPr>
          <a:lstStyle/>
          <a:p>
            <a:r>
              <a:rPr lang="en-US" sz="3200" kern="1200">
                <a:latin typeface="+mj-lt"/>
                <a:ea typeface="+mj-ea"/>
                <a:cs typeface="+mj-cs"/>
              </a:rPr>
              <a:t>How many high school graduates have earned the Seal?</a:t>
            </a:r>
          </a:p>
        </p:txBody>
      </p:sp>
      <p:sp>
        <p:nvSpPr>
          <p:cNvPr id="4" name="Slide Number Placeholder 3">
            <a:extLst>
              <a:ext uri="{FF2B5EF4-FFF2-40B4-BE49-F238E27FC236}">
                <a16:creationId xmlns:a16="http://schemas.microsoft.com/office/drawing/2014/main" id="{6E0B48C7-E07F-49D3-BF22-F1C3CB8527B1}"/>
              </a:ext>
            </a:extLst>
          </p:cNvPr>
          <p:cNvSpPr>
            <a:spLocks noGrp="1"/>
          </p:cNvSpPr>
          <p:nvPr>
            <p:ph type="sldNum" sz="quarter" idx="12"/>
          </p:nvPr>
        </p:nvSpPr>
        <p:spPr/>
        <p:txBody>
          <a:bodyPr vert="horz" lIns="91440" tIns="45720" rIns="91440" bIns="45720" rtlCol="0" anchor="ctr">
            <a:normAutofit/>
          </a:bodyPr>
          <a:lstStyle/>
          <a:p>
            <a:pPr>
              <a:spcAft>
                <a:spcPts val="600"/>
              </a:spcAft>
            </a:pPr>
            <a:fld id="{FF27229C-EC7B-4063-A33B-28A5E87E32ED}" type="slidenum">
              <a:rPr lang="en-US" altLang="zh-CN" smtClean="0">
                <a:solidFill>
                  <a:schemeClr val="tx1">
                    <a:tint val="75000"/>
                  </a:schemeClr>
                </a:solidFill>
              </a:rPr>
              <a:pPr>
                <a:spcAft>
                  <a:spcPts val="600"/>
                </a:spcAft>
              </a:pPr>
              <a:t>19</a:t>
            </a:fld>
            <a:endParaRPr lang="en-US" altLang="zh-CN">
              <a:solidFill>
                <a:schemeClr val="tx1">
                  <a:tint val="75000"/>
                </a:schemeClr>
              </a:solidFill>
            </a:endParaRPr>
          </a:p>
        </p:txBody>
      </p:sp>
      <p:graphicFrame>
        <p:nvGraphicFramePr>
          <p:cNvPr id="5" name="Chart 4" descr="2019: not quite 1,200 &#10;2020: nearly 1,800">
            <a:extLst>
              <a:ext uri="{FF2B5EF4-FFF2-40B4-BE49-F238E27FC236}">
                <a16:creationId xmlns:a16="http://schemas.microsoft.com/office/drawing/2014/main" id="{CC865C89-E69B-4635-8510-1E2AEAB36A18}"/>
              </a:ext>
            </a:extLst>
          </p:cNvPr>
          <p:cNvGraphicFramePr/>
          <p:nvPr>
            <p:extLst>
              <p:ext uri="{D42A27DB-BD31-4B8C-83A1-F6EECF244321}">
                <p14:modId xmlns:p14="http://schemas.microsoft.com/office/powerpoint/2010/main" val="720870788"/>
              </p:ext>
            </p:extLst>
          </p:nvPr>
        </p:nvGraphicFramePr>
        <p:xfrm>
          <a:off x="643467" y="1675227"/>
          <a:ext cx="10905066" cy="4394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6024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EDC88-3435-44CE-B34A-E44FA0FAE81E}"/>
              </a:ext>
            </a:extLst>
          </p:cNvPr>
          <p:cNvSpPr>
            <a:spLocks noGrp="1"/>
          </p:cNvSpPr>
          <p:nvPr>
            <p:ph type="title"/>
          </p:nvPr>
        </p:nvSpPr>
        <p:spPr/>
        <p:txBody>
          <a:bodyPr/>
          <a:lstStyle/>
          <a:p>
            <a:r>
              <a:rPr lang="en-US" dirty="0"/>
              <a:t>Your hosts today</a:t>
            </a:r>
          </a:p>
        </p:txBody>
      </p:sp>
      <p:sp>
        <p:nvSpPr>
          <p:cNvPr id="3" name="Text Placeholder 2">
            <a:extLst>
              <a:ext uri="{FF2B5EF4-FFF2-40B4-BE49-F238E27FC236}">
                <a16:creationId xmlns:a16="http://schemas.microsoft.com/office/drawing/2014/main" id="{346EADFC-55B7-44A0-8ED8-93CB1132034F}"/>
              </a:ext>
            </a:extLst>
          </p:cNvPr>
          <p:cNvSpPr>
            <a:spLocks noGrp="1"/>
          </p:cNvSpPr>
          <p:nvPr>
            <p:ph type="body" idx="1"/>
          </p:nvPr>
        </p:nvSpPr>
        <p:spPr>
          <a:solidFill>
            <a:schemeClr val="accent2">
              <a:lumMod val="75000"/>
            </a:schemeClr>
          </a:solidFill>
        </p:spPr>
        <p:txBody>
          <a:bodyPr/>
          <a:lstStyle/>
          <a:p>
            <a:r>
              <a:rPr lang="en-US" dirty="0"/>
              <a:t>Department of Elementary and Secondary Education</a:t>
            </a:r>
          </a:p>
        </p:txBody>
      </p:sp>
      <p:sp>
        <p:nvSpPr>
          <p:cNvPr id="4" name="Content Placeholder 3">
            <a:extLst>
              <a:ext uri="{FF2B5EF4-FFF2-40B4-BE49-F238E27FC236}">
                <a16:creationId xmlns:a16="http://schemas.microsoft.com/office/drawing/2014/main" id="{B91D29E4-B6E4-4B3D-8C68-E3E0763630EB}"/>
              </a:ext>
            </a:extLst>
          </p:cNvPr>
          <p:cNvSpPr>
            <a:spLocks noGrp="1"/>
          </p:cNvSpPr>
          <p:nvPr>
            <p:ph idx="13"/>
          </p:nvPr>
        </p:nvSpPr>
        <p:spPr/>
        <p:txBody>
          <a:bodyPr/>
          <a:lstStyle/>
          <a:p>
            <a:r>
              <a:rPr lang="en-US" dirty="0"/>
              <a:t>Andy McDonie, Language Acquisition Support Specialist – World Languages</a:t>
            </a:r>
          </a:p>
          <a:p>
            <a:r>
              <a:rPr lang="en-US" dirty="0"/>
              <a:t>Sibel Hughes, Assistant Director, Office of Language Acquisition</a:t>
            </a:r>
          </a:p>
        </p:txBody>
      </p:sp>
      <p:sp>
        <p:nvSpPr>
          <p:cNvPr id="5" name="Text Placeholder 4">
            <a:extLst>
              <a:ext uri="{FF2B5EF4-FFF2-40B4-BE49-F238E27FC236}">
                <a16:creationId xmlns:a16="http://schemas.microsoft.com/office/drawing/2014/main" id="{FA1828C7-0FD0-4260-975E-662411D6FC29}"/>
              </a:ext>
            </a:extLst>
          </p:cNvPr>
          <p:cNvSpPr>
            <a:spLocks noGrp="1"/>
          </p:cNvSpPr>
          <p:nvPr>
            <p:ph type="body" idx="15"/>
          </p:nvPr>
        </p:nvSpPr>
        <p:spPr>
          <a:solidFill>
            <a:schemeClr val="accent2">
              <a:lumMod val="75000"/>
            </a:schemeClr>
          </a:solidFill>
        </p:spPr>
        <p:txBody>
          <a:bodyPr/>
          <a:lstStyle/>
          <a:p>
            <a:r>
              <a:rPr lang="en-US" dirty="0"/>
              <a:t>Department of Higher Education</a:t>
            </a:r>
          </a:p>
        </p:txBody>
      </p:sp>
      <p:sp>
        <p:nvSpPr>
          <p:cNvPr id="6" name="Content Placeholder 5">
            <a:extLst>
              <a:ext uri="{FF2B5EF4-FFF2-40B4-BE49-F238E27FC236}">
                <a16:creationId xmlns:a16="http://schemas.microsoft.com/office/drawing/2014/main" id="{D4AD95AC-D9E3-495D-A638-08A8C3CDD6ED}"/>
              </a:ext>
            </a:extLst>
          </p:cNvPr>
          <p:cNvSpPr>
            <a:spLocks noGrp="1"/>
          </p:cNvSpPr>
          <p:nvPr>
            <p:ph idx="16"/>
          </p:nvPr>
        </p:nvSpPr>
        <p:spPr/>
        <p:txBody>
          <a:bodyPr/>
          <a:lstStyle/>
          <a:p>
            <a:r>
              <a:rPr lang="en-US" dirty="0"/>
              <a:t>Pat Marshall, Deputy Commissioner for Academic Affairs and Student Success</a:t>
            </a:r>
          </a:p>
          <a:p>
            <a:r>
              <a:rPr lang="en-US" dirty="0"/>
              <a:t>Allison Little, Assistant Commissioner, P-16 Alignment and Outreach</a:t>
            </a:r>
          </a:p>
        </p:txBody>
      </p:sp>
    </p:spTree>
    <p:extLst>
      <p:ext uri="{BB962C8B-B14F-4D97-AF65-F5344CB8AC3E}">
        <p14:creationId xmlns:p14="http://schemas.microsoft.com/office/powerpoint/2010/main" val="1616716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D650FA-F588-402D-9A34-A66EFF9E69E9}"/>
              </a:ext>
            </a:extLst>
          </p:cNvPr>
          <p:cNvSpPr>
            <a:spLocks noGrp="1"/>
          </p:cNvSpPr>
          <p:nvPr>
            <p:ph type="title" idx="4294967295"/>
          </p:nvPr>
        </p:nvSpPr>
        <p:spPr>
          <a:xfrm>
            <a:off x="6590662" y="4267832"/>
            <a:ext cx="4805996" cy="1297115"/>
          </a:xfrm>
        </p:spPr>
        <p:txBody>
          <a:bodyPr vert="horz" lIns="91440" tIns="45720" rIns="91440" bIns="45720" rtlCol="0" anchor="t">
            <a:normAutofit/>
          </a:bodyPr>
          <a:lstStyle/>
          <a:p>
            <a:r>
              <a:rPr lang="en-US" sz="4000" kern="1200">
                <a:solidFill>
                  <a:schemeClr val="tx2"/>
                </a:solidFill>
                <a:latin typeface="+mj-lt"/>
                <a:ea typeface="+mj-ea"/>
                <a:cs typeface="+mj-cs"/>
              </a:rPr>
              <a:t>Questions from Padlet</a:t>
            </a:r>
          </a:p>
        </p:txBody>
      </p:sp>
      <p:pic>
        <p:nvPicPr>
          <p:cNvPr id="6" name="Graphic 5" descr="Badge Question Mark with solid fill">
            <a:extLst>
              <a:ext uri="{FF2B5EF4-FFF2-40B4-BE49-F238E27FC236}">
                <a16:creationId xmlns:a16="http://schemas.microsoft.com/office/drawing/2014/main" id="{1E95734F-3B4F-4D87-8D5A-D4FADAA404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5" name="Group 14">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6" name="Freeform: Shape 15">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17E13231-0001-4A9F-94E6-7AB96E2EDFFD}"/>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pPr>
            <a:fld id="{FF27229C-EC7B-4063-A33B-28A5E87E32ED}" type="slidenum">
              <a:rPr lang="en-US" altLang="zh-CN" smtClean="0"/>
              <a:pPr>
                <a:spcAft>
                  <a:spcPts val="600"/>
                </a:spcAft>
              </a:pPr>
              <a:t>20</a:t>
            </a:fld>
            <a:endParaRPr lang="en-US" altLang="zh-CN"/>
          </a:p>
        </p:txBody>
      </p:sp>
    </p:spTree>
    <p:extLst>
      <p:ext uri="{BB962C8B-B14F-4D97-AF65-F5344CB8AC3E}">
        <p14:creationId xmlns:p14="http://schemas.microsoft.com/office/powerpoint/2010/main" val="143646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lIns="91440" tIns="45720" rIns="91440" bIns="45720" rtlCol="0" anchor="t">
            <a:spAutoFit/>
          </a:bodyPr>
          <a:lstStyle/>
          <a:p>
            <a:r>
              <a:rPr lang="en-US" altLang="zh-CN" sz="6000" dirty="0">
                <a:solidFill>
                  <a:schemeClr val="bg1"/>
                </a:solidFill>
                <a:latin typeface="Segoe SemiBold"/>
                <a:cs typeface="Segoe SemiBold" panose="020B0703040204020203" pitchFamily="34" charset="0"/>
              </a:rPr>
              <a:t>02</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040C"/>
                </a:solidFill>
                <a:effectLst/>
                <a:uLnTx/>
                <a:uFillTx/>
                <a:latin typeface="Segoe SemiBold"/>
                <a:ea typeface="Segoe UI Black"/>
                <a:cs typeface="Segoe SemiBold" panose="020B0703040204020203" pitchFamily="34" charset="0"/>
              </a:rPr>
              <a:t>Higher Education Connections</a:t>
            </a:r>
            <a:endParaRPr kumimoji="0" lang="en-US" altLang="zh-CN"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586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400"/>
            </a:br>
            <a:r>
              <a:rPr lang="en-US" sz="2400"/>
              <a:t>The regulations describe that the purposes of the State Seal of Biliteracy in Higher Ed include: </a:t>
            </a:r>
            <a:br>
              <a:rPr lang="en-US"/>
            </a:br>
            <a:endParaRPr lang="en-US"/>
          </a:p>
        </p:txBody>
      </p:sp>
      <p:sp>
        <p:nvSpPr>
          <p:cNvPr id="3" name="Content Placeholder 2"/>
          <p:cNvSpPr>
            <a:spLocks noGrp="1"/>
          </p:cNvSpPr>
          <p:nvPr>
            <p:ph idx="1"/>
          </p:nvPr>
        </p:nvSpPr>
        <p:spPr/>
        <p:txBody>
          <a:bodyPr/>
          <a:lstStyle/>
          <a:p>
            <a:pPr lvl="0"/>
            <a:r>
              <a:rPr lang="en-US" sz="2400" b="1"/>
              <a:t>Provide employers with a method of identifying people with language and biliteracy skills;</a:t>
            </a:r>
          </a:p>
          <a:p>
            <a:pPr lvl="0"/>
            <a:r>
              <a:rPr lang="en-US" sz="2800" b="1"/>
              <a:t>Provide universities with a method to recognize and give credit to applicants for the attainment of high-level skills in languages;</a:t>
            </a:r>
          </a:p>
          <a:p>
            <a:pPr lvl="0"/>
            <a:r>
              <a:rPr lang="en-US" sz="2400" b="1"/>
              <a:t>Prepare students with skills that will benefit them in the labor market and the global society; and</a:t>
            </a:r>
          </a:p>
          <a:p>
            <a:r>
              <a:rPr lang="en-US" sz="2400"/>
              <a:t>Strengthen intergroup communication and honor the multiple cultures and languages in a community.( State Regulation</a:t>
            </a:r>
            <a:r>
              <a:rPr lang="en-US" sz="2400" u="sng">
                <a:hlinkClick r:id="rId3"/>
              </a:rPr>
              <a:t> 603 CMR 31.01(3)).</a:t>
            </a:r>
            <a:endParaRPr lang="en-US" sz="2400"/>
          </a:p>
          <a:p>
            <a:pPr lvl="0"/>
            <a:endParaRPr lang="en-US" sz="2400"/>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2913501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51CA6-12F0-4E07-B620-B3D5D9416C2B}"/>
              </a:ext>
            </a:extLst>
          </p:cNvPr>
          <p:cNvSpPr>
            <a:spLocks noGrp="1"/>
          </p:cNvSpPr>
          <p:nvPr>
            <p:ph type="title"/>
          </p:nvPr>
        </p:nvSpPr>
        <p:spPr/>
        <p:txBody>
          <a:bodyPr vert="horz" lIns="91440" tIns="45720" rIns="91440" bIns="45720" rtlCol="0" anchor="ctr">
            <a:normAutofit/>
          </a:bodyPr>
          <a:lstStyle/>
          <a:p>
            <a:r>
              <a:rPr lang="en-US" sz="3200" kern="1200" dirty="0">
                <a:latin typeface="+mj-lt"/>
                <a:ea typeface="+mj-ea"/>
                <a:cs typeface="+mj-cs"/>
              </a:rPr>
              <a:t>How many high school graduates have earned the Seal? </a:t>
            </a:r>
            <a:r>
              <a:rPr lang="en-US" sz="3200" kern="1200" dirty="0">
                <a:solidFill>
                  <a:schemeClr val="tx1"/>
                </a:solidFill>
                <a:latin typeface="+mj-lt"/>
                <a:ea typeface="+mj-ea"/>
                <a:cs typeface="+mj-cs"/>
              </a:rPr>
              <a:t>,,,</a:t>
            </a:r>
          </a:p>
        </p:txBody>
      </p:sp>
      <p:sp>
        <p:nvSpPr>
          <p:cNvPr id="4" name="Slide Number Placeholder 3">
            <a:extLst>
              <a:ext uri="{FF2B5EF4-FFF2-40B4-BE49-F238E27FC236}">
                <a16:creationId xmlns:a16="http://schemas.microsoft.com/office/drawing/2014/main" id="{6E0B48C7-E07F-49D3-BF22-F1C3CB8527B1}"/>
              </a:ext>
            </a:extLst>
          </p:cNvPr>
          <p:cNvSpPr>
            <a:spLocks noGrp="1"/>
          </p:cNvSpPr>
          <p:nvPr>
            <p:ph type="sldNum" sz="quarter" idx="12"/>
          </p:nvPr>
        </p:nvSpPr>
        <p:spPr/>
        <p:txBody>
          <a:bodyPr vert="horz" lIns="91440" tIns="45720" rIns="91440" bIns="45720" rtlCol="0" anchor="ctr">
            <a:normAutofit/>
          </a:bodyPr>
          <a:lstStyle/>
          <a:p>
            <a:pPr>
              <a:spcAft>
                <a:spcPts val="600"/>
              </a:spcAft>
            </a:pPr>
            <a:fld id="{FF27229C-EC7B-4063-A33B-28A5E87E32ED}" type="slidenum">
              <a:rPr lang="en-US" altLang="zh-CN" smtClean="0">
                <a:solidFill>
                  <a:schemeClr val="tx1">
                    <a:tint val="75000"/>
                  </a:schemeClr>
                </a:solidFill>
              </a:rPr>
              <a:pPr>
                <a:spcAft>
                  <a:spcPts val="600"/>
                </a:spcAft>
              </a:pPr>
              <a:t>23</a:t>
            </a:fld>
            <a:endParaRPr lang="en-US" altLang="zh-CN">
              <a:solidFill>
                <a:schemeClr val="tx1">
                  <a:tint val="75000"/>
                </a:schemeClr>
              </a:solidFill>
            </a:endParaRPr>
          </a:p>
        </p:txBody>
      </p:sp>
      <p:graphicFrame>
        <p:nvGraphicFramePr>
          <p:cNvPr id="5" name="Chart 4">
            <a:extLst>
              <a:ext uri="{FF2B5EF4-FFF2-40B4-BE49-F238E27FC236}">
                <a16:creationId xmlns:a16="http://schemas.microsoft.com/office/drawing/2014/main" id="{CC865C89-E69B-4635-8510-1E2AEAB36A1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3555046"/>
              </p:ext>
            </p:extLst>
          </p:nvPr>
        </p:nvGraphicFramePr>
        <p:xfrm>
          <a:off x="643467" y="1675227"/>
          <a:ext cx="10905066" cy="43941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5711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DE76-0EBB-4A04-89DE-0A53C14D2EC8}"/>
              </a:ext>
            </a:extLst>
          </p:cNvPr>
          <p:cNvSpPr>
            <a:spLocks noGrp="1"/>
          </p:cNvSpPr>
          <p:nvPr>
            <p:ph type="title"/>
          </p:nvPr>
        </p:nvSpPr>
        <p:spPr>
          <a:xfrm>
            <a:off x="415343" y="-3175"/>
            <a:ext cx="11370972" cy="1314905"/>
          </a:xfrm>
        </p:spPr>
        <p:txBody>
          <a:bodyPr/>
          <a:lstStyle/>
          <a:p>
            <a:r>
              <a:rPr lang="en-US" sz="2800" b="1" dirty="0">
                <a:latin typeface="Segoe UI Semibold"/>
                <a:cs typeface="Segoe UI Semibold"/>
              </a:rPr>
              <a:t>In 2018-2019, 10.5% of all K-12 students were already proficient in a language other than English.</a:t>
            </a:r>
            <a:endParaRPr lang="en-US" sz="2800" dirty="0">
              <a:latin typeface="Segoe UI Semibold"/>
              <a:cs typeface="Segoe UI Semibold"/>
            </a:endParaRPr>
          </a:p>
        </p:txBody>
      </p:sp>
      <p:sp>
        <p:nvSpPr>
          <p:cNvPr id="4" name="Slide Number Placeholder 3">
            <a:extLst>
              <a:ext uri="{FF2B5EF4-FFF2-40B4-BE49-F238E27FC236}">
                <a16:creationId xmlns:a16="http://schemas.microsoft.com/office/drawing/2014/main" id="{70B1E140-6F2C-41FA-945B-4668E8EE8A4A}"/>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graphicFrame>
        <p:nvGraphicFramePr>
          <p:cNvPr id="5" name="Content Placeholder 4" descr="graph">
            <a:extLst>
              <a:ext uri="{FF2B5EF4-FFF2-40B4-BE49-F238E27FC236}">
                <a16:creationId xmlns:a16="http://schemas.microsoft.com/office/drawing/2014/main" id="{E001CF1C-44EF-45E6-A0A9-63DC2649321C}"/>
              </a:ext>
            </a:extLst>
          </p:cNvPr>
          <p:cNvGraphicFramePr>
            <a:graphicFrameLocks/>
          </p:cNvGraphicFramePr>
          <p:nvPr>
            <p:extLst>
              <p:ext uri="{D42A27DB-BD31-4B8C-83A1-F6EECF244321}">
                <p14:modId xmlns:p14="http://schemas.microsoft.com/office/powerpoint/2010/main" val="3280287722"/>
              </p:ext>
            </p:extLst>
          </p:nvPr>
        </p:nvGraphicFramePr>
        <p:xfrm>
          <a:off x="839788" y="1625930"/>
          <a:ext cx="10515600" cy="4514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4861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351F661-761E-438A-BCEE-6CB1EF824161}"/>
              </a:ext>
            </a:extLst>
          </p:cNvPr>
          <p:cNvSpPr>
            <a:spLocks noGrp="1"/>
          </p:cNvSpPr>
          <p:nvPr>
            <p:ph type="title"/>
          </p:nvPr>
        </p:nvSpPr>
        <p:spPr>
          <a:xfrm>
            <a:off x="1047280" y="759805"/>
            <a:ext cx="10306520" cy="1325563"/>
          </a:xfrm>
        </p:spPr>
        <p:txBody>
          <a:bodyPr>
            <a:normAutofit/>
          </a:bodyPr>
          <a:lstStyle/>
          <a:p>
            <a:r>
              <a:rPr lang="en-US" sz="4000" dirty="0">
                <a:solidFill>
                  <a:srgbClr val="FFFFFF"/>
                </a:solidFill>
                <a:latin typeface="Segoe UI Semibold"/>
                <a:cs typeface="Segoe UI Semibold"/>
              </a:rPr>
              <a:t>Valuing language through credits</a:t>
            </a:r>
            <a:endParaRPr lang="en-US" sz="4000" dirty="0">
              <a:solidFill>
                <a:srgbClr val="FFFFFF"/>
              </a:solidFill>
            </a:endParaRPr>
          </a:p>
        </p:txBody>
      </p:sp>
      <p:sp>
        <p:nvSpPr>
          <p:cNvPr id="3" name="Content Placeholder 2">
            <a:extLst>
              <a:ext uri="{FF2B5EF4-FFF2-40B4-BE49-F238E27FC236}">
                <a16:creationId xmlns:a16="http://schemas.microsoft.com/office/drawing/2014/main" id="{1ADBABA4-05B7-4C69-BF10-D80418AB0C7A}"/>
              </a:ext>
            </a:extLst>
          </p:cNvPr>
          <p:cNvSpPr>
            <a:spLocks noGrp="1"/>
          </p:cNvSpPr>
          <p:nvPr>
            <p:ph idx="1"/>
          </p:nvPr>
        </p:nvSpPr>
        <p:spPr>
          <a:xfrm>
            <a:off x="1424904" y="2494450"/>
            <a:ext cx="4053545" cy="3563159"/>
          </a:xfrm>
        </p:spPr>
        <p:txBody>
          <a:bodyPr>
            <a:normAutofit fontScale="92500" lnSpcReduction="10000"/>
          </a:bodyPr>
          <a:lstStyle/>
          <a:p>
            <a:pPr>
              <a:lnSpc>
                <a:spcPct val="90000"/>
              </a:lnSpc>
            </a:pPr>
            <a:r>
              <a:rPr lang="en-US" sz="2400"/>
              <a:t>New Undergraduate Experience Document</a:t>
            </a:r>
          </a:p>
          <a:p>
            <a:pPr lvl="1">
              <a:lnSpc>
                <a:spcPct val="90000"/>
              </a:lnSpc>
            </a:pPr>
            <a:r>
              <a:rPr lang="en-US" sz="2000"/>
              <a:t>Language proficiency is an asset</a:t>
            </a:r>
          </a:p>
          <a:p>
            <a:pPr>
              <a:lnSpc>
                <a:spcPct val="90000"/>
              </a:lnSpc>
            </a:pPr>
            <a:r>
              <a:rPr lang="en-US" sz="2400"/>
              <a:t>The Seal promotes equity among students</a:t>
            </a:r>
          </a:p>
          <a:p>
            <a:pPr lvl="1">
              <a:lnSpc>
                <a:spcPct val="90000"/>
              </a:lnSpc>
            </a:pPr>
            <a:r>
              <a:rPr lang="en-US" sz="2400"/>
              <a:t>Multiple ways to assess</a:t>
            </a:r>
          </a:p>
          <a:p>
            <a:pPr lvl="1">
              <a:lnSpc>
                <a:spcPct val="90000"/>
              </a:lnSpc>
            </a:pPr>
            <a:r>
              <a:rPr lang="en-US" sz="2400"/>
              <a:t>Can support improved completion rates</a:t>
            </a:r>
          </a:p>
          <a:p>
            <a:pPr>
              <a:lnSpc>
                <a:spcPct val="90000"/>
              </a:lnSpc>
            </a:pPr>
            <a:r>
              <a:rPr lang="en-US" sz="2400"/>
              <a:t>Aligned with Prior Learning Assessment (PLA)</a:t>
            </a:r>
          </a:p>
        </p:txBody>
      </p:sp>
      <p:pic>
        <p:nvPicPr>
          <p:cNvPr id="6" name="Picture 5" descr="A picture containing toy, drawing, room&#10;&#10;">
            <a:extLst>
              <a:ext uri="{FF2B5EF4-FFF2-40B4-BE49-F238E27FC236}">
                <a16:creationId xmlns:a16="http://schemas.microsoft.com/office/drawing/2014/main" id="{5EC18262-5943-461F-88AC-801EE6E610DB}"/>
              </a:ext>
            </a:extLst>
          </p:cNvPr>
          <p:cNvPicPr>
            <a:picLocks noChangeAspect="1"/>
          </p:cNvPicPr>
          <p:nvPr/>
        </p:nvPicPr>
        <p:blipFill rotWithShape="1">
          <a:blip r:embed="rId3">
            <a:extLst>
              <a:ext uri="{28A0092B-C50C-407E-A947-70E740481C1C}">
                <a14:useLocalDpi xmlns:a14="http://schemas.microsoft.com/office/drawing/2010/main" val="0"/>
              </a:ext>
            </a:extLst>
          </a:blip>
          <a:srcRect l="6671" r="-1" b="-1"/>
          <a:stretch/>
        </p:blipFill>
        <p:spPr>
          <a:xfrm>
            <a:off x="6098892" y="2492376"/>
            <a:ext cx="4802404" cy="3563372"/>
          </a:xfrm>
          <a:prstGeom prst="rect">
            <a:avLst/>
          </a:prstGeom>
        </p:spPr>
      </p:pic>
      <p:sp>
        <p:nvSpPr>
          <p:cNvPr id="4" name="Slide Number Placeholder 3">
            <a:extLst>
              <a:ext uri="{FF2B5EF4-FFF2-40B4-BE49-F238E27FC236}">
                <a16:creationId xmlns:a16="http://schemas.microsoft.com/office/drawing/2014/main" id="{842F0894-C2A2-4B4A-B167-F52E35412E18}"/>
              </a:ext>
            </a:extLst>
          </p:cNvPr>
          <p:cNvSpPr>
            <a:spLocks noGrp="1"/>
          </p:cNvSpPr>
          <p:nvPr>
            <p:ph type="sldNum" sz="quarter" idx="12"/>
          </p:nvPr>
        </p:nvSpPr>
        <p:spPr>
          <a:xfrm>
            <a:off x="10707624" y="6382512"/>
            <a:ext cx="685800" cy="320040"/>
          </a:xfrm>
        </p:spPr>
        <p:txBody>
          <a:bodyPr>
            <a:normAutofit/>
          </a:bodyPr>
          <a:lstStyle/>
          <a:p>
            <a:pPr>
              <a:spcAft>
                <a:spcPts val="600"/>
              </a:spcAft>
            </a:pPr>
            <a:fld id="{FF27229C-EC7B-4063-A33B-28A5E87E32ED}" type="slidenum">
              <a:rPr lang="zh-CN" altLang="en-US" sz="1000"/>
              <a:pPr>
                <a:spcAft>
                  <a:spcPts val="600"/>
                </a:spcAft>
              </a:pPr>
              <a:t>25</a:t>
            </a:fld>
            <a:endParaRPr lang="zh-CN" altLang="en-US" sz="1000"/>
          </a:p>
        </p:txBody>
      </p:sp>
    </p:spTree>
    <p:extLst>
      <p:ext uri="{BB962C8B-B14F-4D97-AF65-F5344CB8AC3E}">
        <p14:creationId xmlns:p14="http://schemas.microsoft.com/office/powerpoint/2010/main" val="2771635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1">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D8D3ACF-C50F-479C-BEA8-91F88FEAE667}"/>
              </a:ext>
            </a:extLst>
          </p:cNvPr>
          <p:cNvSpPr>
            <a:spLocks noGrp="1"/>
          </p:cNvSpPr>
          <p:nvPr>
            <p:ph type="title" idx="4294967295"/>
          </p:nvPr>
        </p:nvSpPr>
        <p:spPr>
          <a:xfrm>
            <a:off x="643468" y="643467"/>
            <a:ext cx="4620584" cy="4567137"/>
          </a:xfrm>
        </p:spPr>
        <p:txBody>
          <a:bodyPr vert="horz" lIns="91440" tIns="45720" rIns="91440" bIns="45720" rtlCol="0" anchor="b">
            <a:normAutofit/>
          </a:bodyPr>
          <a:lstStyle/>
          <a:p>
            <a:pPr marL="0" indent="0"/>
            <a:r>
              <a:rPr lang="en-US" sz="4400" kern="1200" dirty="0">
                <a:solidFill>
                  <a:schemeClr val="tx1"/>
                </a:solidFill>
                <a:latin typeface="+mj-lt"/>
                <a:ea typeface="+mj-ea"/>
                <a:cs typeface="+mj-cs"/>
              </a:rPr>
              <a:t>For which experiences does your campus currently issue PLA credits? (check all that apply)</a:t>
            </a:r>
          </a:p>
        </p:txBody>
      </p:sp>
      <p:pic>
        <p:nvPicPr>
          <p:cNvPr id="5" name="Graphic 4" descr="Checklist outline">
            <a:extLst>
              <a:ext uri="{FF2B5EF4-FFF2-40B4-BE49-F238E27FC236}">
                <a16:creationId xmlns:a16="http://schemas.microsoft.com/office/drawing/2014/main" id="{2A95B870-AD5A-4F88-A120-F9430ED5C0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6253" y="957860"/>
            <a:ext cx="4942280" cy="4942280"/>
          </a:xfrm>
          <a:prstGeom prst="rect">
            <a:avLst/>
          </a:prstGeom>
        </p:spPr>
      </p:pic>
      <p:sp>
        <p:nvSpPr>
          <p:cNvPr id="4" name="Slide Number Placeholder 3">
            <a:extLst>
              <a:ext uri="{FF2B5EF4-FFF2-40B4-BE49-F238E27FC236}">
                <a16:creationId xmlns:a16="http://schemas.microsoft.com/office/drawing/2014/main" id="{CFB03B04-104A-4A37-8264-167250AD09B8}"/>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pPr>
            <a:fld id="{FF27229C-EC7B-4063-A33B-28A5E87E32ED}" type="slidenum">
              <a:rPr lang="en-US" altLang="zh-CN" smtClean="0"/>
              <a:pPr>
                <a:spcAft>
                  <a:spcPts val="600"/>
                </a:spcAft>
              </a:pPr>
              <a:t>26</a:t>
            </a:fld>
            <a:endParaRPr lang="en-US" altLang="zh-CN"/>
          </a:p>
        </p:txBody>
      </p:sp>
    </p:spTree>
    <p:extLst>
      <p:ext uri="{BB962C8B-B14F-4D97-AF65-F5344CB8AC3E}">
        <p14:creationId xmlns:p14="http://schemas.microsoft.com/office/powerpoint/2010/main" val="3727068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049A-3D43-4471-9A3C-30B99809667C}"/>
              </a:ext>
            </a:extLst>
          </p:cNvPr>
          <p:cNvSpPr>
            <a:spLocks noGrp="1"/>
          </p:cNvSpPr>
          <p:nvPr>
            <p:ph type="title"/>
          </p:nvPr>
        </p:nvSpPr>
        <p:spPr/>
        <p:txBody>
          <a:bodyPr/>
          <a:lstStyle/>
          <a:p>
            <a:r>
              <a:rPr lang="en-US"/>
              <a:t>Prior Learning Assessment</a:t>
            </a:r>
          </a:p>
        </p:txBody>
      </p:sp>
      <p:sp>
        <p:nvSpPr>
          <p:cNvPr id="3" name="Content Placeholder 2">
            <a:extLst>
              <a:ext uri="{FF2B5EF4-FFF2-40B4-BE49-F238E27FC236}">
                <a16:creationId xmlns:a16="http://schemas.microsoft.com/office/drawing/2014/main" id="{7CA293E0-923D-4E56-AE6E-CE9735400A87}"/>
              </a:ext>
            </a:extLst>
          </p:cNvPr>
          <p:cNvSpPr>
            <a:spLocks noGrp="1"/>
          </p:cNvSpPr>
          <p:nvPr>
            <p:ph idx="1"/>
          </p:nvPr>
        </p:nvSpPr>
        <p:spPr/>
        <p:txBody>
          <a:bodyPr/>
          <a:lstStyle/>
          <a:p>
            <a:r>
              <a:rPr lang="en-US"/>
              <a:t>Credits colleges issue to students for skills and knowledge learned outside of the classroom</a:t>
            </a:r>
          </a:p>
          <a:p>
            <a:pPr lvl="1"/>
            <a:r>
              <a:rPr lang="en-US" sz="2400"/>
              <a:t>Similar to AP, IB, CLEP</a:t>
            </a:r>
          </a:p>
          <a:p>
            <a:r>
              <a:rPr lang="en-US"/>
              <a:t>Boosts retention and completion for English Language Learners and adult learners 	</a:t>
            </a:r>
          </a:p>
          <a:p>
            <a:pPr lvl="1"/>
            <a:r>
              <a:rPr lang="en-US" sz="2400"/>
              <a:t>Up to 2.5x more likely to graduate (Klein-Collins, 2010)</a:t>
            </a:r>
          </a:p>
          <a:p>
            <a:pPr lvl="1"/>
            <a:r>
              <a:rPr lang="en-US" sz="2400"/>
              <a:t>Saves time and money</a:t>
            </a:r>
          </a:p>
          <a:p>
            <a:r>
              <a:rPr lang="en-US"/>
              <a:t>Examples</a:t>
            </a:r>
          </a:p>
          <a:p>
            <a:pPr lvl="1"/>
            <a:r>
              <a:rPr lang="en-US" sz="2400"/>
              <a:t>Health sciences</a:t>
            </a:r>
          </a:p>
          <a:p>
            <a:pPr lvl="1"/>
            <a:r>
              <a:rPr lang="en-US" sz="2400"/>
              <a:t>Early Education</a:t>
            </a:r>
          </a:p>
          <a:p>
            <a:pPr lvl="1"/>
            <a:r>
              <a:rPr lang="en-US" sz="2400"/>
              <a:t>Military Service</a:t>
            </a:r>
          </a:p>
        </p:txBody>
      </p:sp>
      <p:sp>
        <p:nvSpPr>
          <p:cNvPr id="4" name="Slide Number Placeholder 3">
            <a:extLst>
              <a:ext uri="{FF2B5EF4-FFF2-40B4-BE49-F238E27FC236}">
                <a16:creationId xmlns:a16="http://schemas.microsoft.com/office/drawing/2014/main" id="{E63C57CC-788B-4016-90CC-00BDBB053723}"/>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2525120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9C4820-2801-41F7-B074-DC7AC561863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43" y="1082842"/>
            <a:ext cx="4073784" cy="52735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519C4FC-0393-4A9F-B2A2-DB53E39F6978}"/>
              </a:ext>
            </a:extLst>
          </p:cNvPr>
          <p:cNvSpPr>
            <a:spLocks noGrp="1"/>
          </p:cNvSpPr>
          <p:nvPr>
            <p:ph type="title"/>
          </p:nvPr>
        </p:nvSpPr>
        <p:spPr/>
        <p:txBody>
          <a:bodyPr/>
          <a:lstStyle/>
          <a:p>
            <a:r>
              <a:rPr lang="en-US" dirty="0"/>
              <a:t>What can Seal-earning graduates do with the language?  </a:t>
            </a:r>
            <a:r>
              <a:rPr lang="en-US" dirty="0">
                <a:solidFill>
                  <a:schemeClr val="tx1"/>
                </a:solidFill>
              </a:rPr>
              <a:t>…..</a:t>
            </a:r>
          </a:p>
        </p:txBody>
      </p:sp>
      <p:sp>
        <p:nvSpPr>
          <p:cNvPr id="4" name="Slide Number Placeholder 3">
            <a:extLst>
              <a:ext uri="{FF2B5EF4-FFF2-40B4-BE49-F238E27FC236}">
                <a16:creationId xmlns:a16="http://schemas.microsoft.com/office/drawing/2014/main" id="{3A7CC581-9287-4A1D-8203-F4F05FAE5D98}"/>
              </a:ext>
              <a:ext uri="{C183D7F6-B498-43B3-948B-1728B52AA6E4}">
                <adec:decorative xmlns:adec="http://schemas.microsoft.com/office/drawing/2017/decorative" val="1"/>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
        <p:nvSpPr>
          <p:cNvPr id="7" name="Rectangle 6">
            <a:extLst>
              <a:ext uri="{FF2B5EF4-FFF2-40B4-BE49-F238E27FC236}">
                <a16:creationId xmlns:a16="http://schemas.microsoft.com/office/drawing/2014/main" id="{D0EC6D4D-A67A-4ED6-8324-4B9C066693A1}"/>
              </a:ext>
            </a:extLst>
          </p:cNvPr>
          <p:cNvSpPr/>
          <p:nvPr/>
        </p:nvSpPr>
        <p:spPr>
          <a:xfrm>
            <a:off x="6934200" y="4931046"/>
            <a:ext cx="6096000" cy="369332"/>
          </a:xfrm>
          <a:prstGeom prst="rect">
            <a:avLst/>
          </a:prstGeom>
        </p:spPr>
        <p:txBody>
          <a:bodyPr>
            <a:spAutoFit/>
          </a:bodyPr>
          <a:lstStyle/>
          <a:p>
            <a:r>
              <a:rPr lang="en-US">
                <a:solidFill>
                  <a:srgbClr val="000000"/>
                </a:solidFill>
              </a:rPr>
              <a:t>Novice - memorized words, phrases (Parrot)</a:t>
            </a:r>
            <a:endParaRPr lang="en-US"/>
          </a:p>
        </p:txBody>
      </p:sp>
      <p:sp>
        <p:nvSpPr>
          <p:cNvPr id="8" name="Rectangle 7">
            <a:extLst>
              <a:ext uri="{FF2B5EF4-FFF2-40B4-BE49-F238E27FC236}">
                <a16:creationId xmlns:a16="http://schemas.microsoft.com/office/drawing/2014/main" id="{BFD6EDEB-FA60-4650-8BE6-93CD1EB87CC3}"/>
              </a:ext>
            </a:extLst>
          </p:cNvPr>
          <p:cNvSpPr/>
          <p:nvPr/>
        </p:nvSpPr>
        <p:spPr>
          <a:xfrm>
            <a:off x="7245246" y="4079895"/>
            <a:ext cx="6096000" cy="646331"/>
          </a:xfrm>
          <a:prstGeom prst="rect">
            <a:avLst/>
          </a:prstGeom>
        </p:spPr>
        <p:txBody>
          <a:bodyPr>
            <a:spAutoFit/>
          </a:bodyPr>
          <a:lstStyle/>
          <a:p>
            <a:r>
              <a:rPr lang="en-US">
                <a:solidFill>
                  <a:srgbClr val="000000"/>
                </a:solidFill>
              </a:rPr>
              <a:t>Intermediate - Creative Sentences and </a:t>
            </a:r>
          </a:p>
          <a:p>
            <a:r>
              <a:rPr lang="en-US">
                <a:solidFill>
                  <a:srgbClr val="000000"/>
                </a:solidFill>
              </a:rPr>
              <a:t>Questions (Survivor)</a:t>
            </a:r>
            <a:endParaRPr lang="en-US"/>
          </a:p>
        </p:txBody>
      </p:sp>
      <p:sp>
        <p:nvSpPr>
          <p:cNvPr id="10" name="Rectangle 9">
            <a:extLst>
              <a:ext uri="{FF2B5EF4-FFF2-40B4-BE49-F238E27FC236}">
                <a16:creationId xmlns:a16="http://schemas.microsoft.com/office/drawing/2014/main" id="{DD1B2E00-D6A1-4FE3-ABA0-9962A87CD5C1}"/>
              </a:ext>
            </a:extLst>
          </p:cNvPr>
          <p:cNvSpPr/>
          <p:nvPr/>
        </p:nvSpPr>
        <p:spPr>
          <a:xfrm>
            <a:off x="7550475" y="3105834"/>
            <a:ext cx="4896787" cy="646331"/>
          </a:xfrm>
          <a:prstGeom prst="rect">
            <a:avLst/>
          </a:prstGeom>
        </p:spPr>
        <p:txBody>
          <a:bodyPr wrap="square">
            <a:spAutoFit/>
          </a:bodyPr>
          <a:lstStyle/>
          <a:p>
            <a:r>
              <a:rPr lang="en-US">
                <a:solidFill>
                  <a:srgbClr val="000000"/>
                </a:solidFill>
              </a:rPr>
              <a:t>Advanced - Ordered descriptions, narratives, </a:t>
            </a:r>
          </a:p>
          <a:p>
            <a:r>
              <a:rPr lang="en-US">
                <a:solidFill>
                  <a:srgbClr val="000000"/>
                </a:solidFill>
              </a:rPr>
              <a:t>resolutions (Storyteller)</a:t>
            </a:r>
            <a:endParaRPr lang="en-US"/>
          </a:p>
        </p:txBody>
      </p:sp>
      <p:sp>
        <p:nvSpPr>
          <p:cNvPr id="11" name="Rectangle 10">
            <a:extLst>
              <a:ext uri="{FF2B5EF4-FFF2-40B4-BE49-F238E27FC236}">
                <a16:creationId xmlns:a16="http://schemas.microsoft.com/office/drawing/2014/main" id="{345E2E6F-034D-4A4E-8E88-48C61BE9097C}"/>
              </a:ext>
            </a:extLst>
          </p:cNvPr>
          <p:cNvSpPr/>
          <p:nvPr/>
        </p:nvSpPr>
        <p:spPr>
          <a:xfrm>
            <a:off x="8189626" y="2201197"/>
            <a:ext cx="6096000" cy="646331"/>
          </a:xfrm>
          <a:prstGeom prst="rect">
            <a:avLst/>
          </a:prstGeom>
        </p:spPr>
        <p:txBody>
          <a:bodyPr>
            <a:spAutoFit/>
          </a:bodyPr>
          <a:lstStyle/>
          <a:p>
            <a:r>
              <a:rPr lang="en-US">
                <a:solidFill>
                  <a:srgbClr val="000000"/>
                </a:solidFill>
              </a:rPr>
              <a:t>Superior - Abstract language, </a:t>
            </a:r>
          </a:p>
          <a:p>
            <a:r>
              <a:rPr lang="en-US">
                <a:solidFill>
                  <a:srgbClr val="000000"/>
                </a:solidFill>
              </a:rPr>
              <a:t>hypothetical conjectures</a:t>
            </a:r>
            <a:endParaRPr lang="en-US"/>
          </a:p>
        </p:txBody>
      </p:sp>
      <p:sp>
        <p:nvSpPr>
          <p:cNvPr id="13" name="Arrow: Left 12">
            <a:extLst>
              <a:ext uri="{FF2B5EF4-FFF2-40B4-BE49-F238E27FC236}">
                <a16:creationId xmlns:a16="http://schemas.microsoft.com/office/drawing/2014/main" id="{3A6AAB03-C1E8-4808-A982-0E19188E21E5}"/>
              </a:ext>
            </a:extLst>
          </p:cNvPr>
          <p:cNvSpPr/>
          <p:nvPr/>
        </p:nvSpPr>
        <p:spPr>
          <a:xfrm>
            <a:off x="4522033" y="3335011"/>
            <a:ext cx="2723213" cy="13912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Seal of Biliteracy</a:t>
            </a:r>
          </a:p>
        </p:txBody>
      </p:sp>
      <p:sp>
        <p:nvSpPr>
          <p:cNvPr id="15" name="TextBox 14">
            <a:extLst>
              <a:ext uri="{FF2B5EF4-FFF2-40B4-BE49-F238E27FC236}">
                <a16:creationId xmlns:a16="http://schemas.microsoft.com/office/drawing/2014/main" id="{C7FA2F38-CF60-4B66-A5AC-B018473DC805}"/>
              </a:ext>
            </a:extLst>
          </p:cNvPr>
          <p:cNvSpPr txBox="1"/>
          <p:nvPr/>
        </p:nvSpPr>
        <p:spPr>
          <a:xfrm>
            <a:off x="7317697" y="5643698"/>
            <a:ext cx="4641847" cy="369332"/>
          </a:xfrm>
          <a:prstGeom prst="rect">
            <a:avLst/>
          </a:prstGeom>
          <a:noFill/>
        </p:spPr>
        <p:txBody>
          <a:bodyPr wrap="square" rtlCol="0">
            <a:spAutoFit/>
          </a:bodyPr>
          <a:lstStyle/>
          <a:p>
            <a:r>
              <a:rPr lang="en-US"/>
              <a:t>Source: </a:t>
            </a:r>
            <a:r>
              <a:rPr lang="en-US">
                <a:hlinkClick r:id="rId4"/>
              </a:rPr>
              <a:t>ACTFL Proficiency Guidelines (2012)</a:t>
            </a:r>
            <a:endParaRPr lang="en-US"/>
          </a:p>
        </p:txBody>
      </p:sp>
    </p:spTree>
    <p:extLst>
      <p:ext uri="{BB962C8B-B14F-4D97-AF65-F5344CB8AC3E}">
        <p14:creationId xmlns:p14="http://schemas.microsoft.com/office/powerpoint/2010/main" val="419402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9C4820-2801-41F7-B074-DC7AC5618633}"/>
              </a:ext>
              <a:ext uri="{C183D7F6-B498-43B3-948B-1728B52AA6E4}">
                <adec:decorative xmlns:adec="http://schemas.microsoft.com/office/drawing/2017/decorative" val="1"/>
              </a:ext>
            </a:extLst>
          </p:cNvPr>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567743" y="1082842"/>
            <a:ext cx="4073784" cy="52735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519C4FC-0393-4A9F-B2A2-DB53E39F6978}"/>
              </a:ext>
            </a:extLst>
          </p:cNvPr>
          <p:cNvSpPr>
            <a:spLocks noGrp="1"/>
          </p:cNvSpPr>
          <p:nvPr>
            <p:ph type="title"/>
          </p:nvPr>
        </p:nvSpPr>
        <p:spPr/>
        <p:txBody>
          <a:bodyPr/>
          <a:lstStyle/>
          <a:p>
            <a:r>
              <a:rPr lang="en-US" dirty="0"/>
              <a:t>What can Seal-earning graduates do with the language? </a:t>
            </a:r>
            <a:r>
              <a:rPr lang="en-US" dirty="0">
                <a:solidFill>
                  <a:schemeClr val="tx1"/>
                </a:solidFill>
              </a:rPr>
              <a:t>…….</a:t>
            </a:r>
          </a:p>
        </p:txBody>
      </p:sp>
      <p:sp>
        <p:nvSpPr>
          <p:cNvPr id="4" name="Slide Number Placeholder 3">
            <a:extLst>
              <a:ext uri="{FF2B5EF4-FFF2-40B4-BE49-F238E27FC236}">
                <a16:creationId xmlns:a16="http://schemas.microsoft.com/office/drawing/2014/main" id="{3A7CC581-9287-4A1D-8203-F4F05FAE5D98}"/>
              </a:ext>
              <a:ext uri="{C183D7F6-B498-43B3-948B-1728B52AA6E4}">
                <adec:decorative xmlns:adec="http://schemas.microsoft.com/office/drawing/2017/decorative" val="1"/>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dirty="0"/>
          </a:p>
        </p:txBody>
      </p:sp>
      <p:sp>
        <p:nvSpPr>
          <p:cNvPr id="7" name="Rectangle 6">
            <a:extLst>
              <a:ext uri="{FF2B5EF4-FFF2-40B4-BE49-F238E27FC236}">
                <a16:creationId xmlns:a16="http://schemas.microsoft.com/office/drawing/2014/main" id="{D0EC6D4D-A67A-4ED6-8324-4B9C066693A1}"/>
              </a:ext>
            </a:extLst>
          </p:cNvPr>
          <p:cNvSpPr/>
          <p:nvPr/>
        </p:nvSpPr>
        <p:spPr>
          <a:xfrm>
            <a:off x="6934200" y="4931046"/>
            <a:ext cx="6096000" cy="369332"/>
          </a:xfrm>
          <a:prstGeom prst="rect">
            <a:avLst/>
          </a:prstGeom>
        </p:spPr>
        <p:txBody>
          <a:bodyPr>
            <a:spAutoFit/>
          </a:bodyPr>
          <a:lstStyle/>
          <a:p>
            <a:r>
              <a:rPr lang="en-US" dirty="0">
                <a:solidFill>
                  <a:srgbClr val="000000">
                    <a:alpha val="30000"/>
                  </a:srgbClr>
                </a:solidFill>
              </a:rPr>
              <a:t>Novice - memorized words, phrases (Parrot)</a:t>
            </a:r>
          </a:p>
        </p:txBody>
      </p:sp>
      <p:sp>
        <p:nvSpPr>
          <p:cNvPr id="8" name="Rectangle 7">
            <a:extLst>
              <a:ext uri="{FF2B5EF4-FFF2-40B4-BE49-F238E27FC236}">
                <a16:creationId xmlns:a16="http://schemas.microsoft.com/office/drawing/2014/main" id="{BFD6EDEB-FA60-4650-8BE6-93CD1EB87CC3}"/>
              </a:ext>
            </a:extLst>
          </p:cNvPr>
          <p:cNvSpPr/>
          <p:nvPr/>
        </p:nvSpPr>
        <p:spPr>
          <a:xfrm>
            <a:off x="7245246" y="4079895"/>
            <a:ext cx="6096000" cy="646331"/>
          </a:xfrm>
          <a:prstGeom prst="rect">
            <a:avLst/>
          </a:prstGeom>
        </p:spPr>
        <p:txBody>
          <a:bodyPr>
            <a:spAutoFit/>
          </a:bodyPr>
          <a:lstStyle/>
          <a:p>
            <a:r>
              <a:rPr lang="en-US" dirty="0">
                <a:solidFill>
                  <a:srgbClr val="000000">
                    <a:alpha val="30000"/>
                  </a:srgbClr>
                </a:solidFill>
              </a:rPr>
              <a:t>Intermediate - Creative Sentences and </a:t>
            </a:r>
          </a:p>
          <a:p>
            <a:r>
              <a:rPr lang="en-US" dirty="0">
                <a:solidFill>
                  <a:srgbClr val="000000">
                    <a:alpha val="30000"/>
                  </a:srgbClr>
                </a:solidFill>
              </a:rPr>
              <a:t>Questions (Survivor)</a:t>
            </a:r>
          </a:p>
        </p:txBody>
      </p:sp>
      <p:sp>
        <p:nvSpPr>
          <p:cNvPr id="10" name="Rectangle 9">
            <a:extLst>
              <a:ext uri="{FF2B5EF4-FFF2-40B4-BE49-F238E27FC236}">
                <a16:creationId xmlns:a16="http://schemas.microsoft.com/office/drawing/2014/main" id="{DD1B2E00-D6A1-4FE3-ABA0-9962A87CD5C1}"/>
              </a:ext>
            </a:extLst>
          </p:cNvPr>
          <p:cNvSpPr/>
          <p:nvPr/>
        </p:nvSpPr>
        <p:spPr>
          <a:xfrm>
            <a:off x="7550475" y="3105834"/>
            <a:ext cx="4896787" cy="646331"/>
          </a:xfrm>
          <a:prstGeom prst="rect">
            <a:avLst/>
          </a:prstGeom>
        </p:spPr>
        <p:txBody>
          <a:bodyPr wrap="square">
            <a:spAutoFit/>
          </a:bodyPr>
          <a:lstStyle/>
          <a:p>
            <a:r>
              <a:rPr lang="en-US" dirty="0">
                <a:solidFill>
                  <a:srgbClr val="000000">
                    <a:alpha val="30000"/>
                  </a:srgbClr>
                </a:solidFill>
              </a:rPr>
              <a:t>Advanced - Ordered descriptions, narratives, </a:t>
            </a:r>
          </a:p>
          <a:p>
            <a:r>
              <a:rPr lang="en-US" dirty="0">
                <a:solidFill>
                  <a:srgbClr val="000000">
                    <a:alpha val="30000"/>
                  </a:srgbClr>
                </a:solidFill>
              </a:rPr>
              <a:t>resolutions (Storyteller)</a:t>
            </a:r>
          </a:p>
        </p:txBody>
      </p:sp>
      <p:sp>
        <p:nvSpPr>
          <p:cNvPr id="11" name="Rectangle 10">
            <a:extLst>
              <a:ext uri="{FF2B5EF4-FFF2-40B4-BE49-F238E27FC236}">
                <a16:creationId xmlns:a16="http://schemas.microsoft.com/office/drawing/2014/main" id="{345E2E6F-034D-4A4E-8E88-48C61BE9097C}"/>
              </a:ext>
            </a:extLst>
          </p:cNvPr>
          <p:cNvSpPr/>
          <p:nvPr/>
        </p:nvSpPr>
        <p:spPr>
          <a:xfrm>
            <a:off x="8189626" y="2201197"/>
            <a:ext cx="6096000" cy="646331"/>
          </a:xfrm>
          <a:prstGeom prst="rect">
            <a:avLst/>
          </a:prstGeom>
        </p:spPr>
        <p:txBody>
          <a:bodyPr>
            <a:spAutoFit/>
          </a:bodyPr>
          <a:lstStyle/>
          <a:p>
            <a:r>
              <a:rPr lang="en-US" dirty="0">
                <a:solidFill>
                  <a:srgbClr val="000000">
                    <a:alpha val="30000"/>
                  </a:srgbClr>
                </a:solidFill>
              </a:rPr>
              <a:t>Superior - Abstract language, </a:t>
            </a:r>
          </a:p>
          <a:p>
            <a:r>
              <a:rPr lang="en-US" dirty="0">
                <a:solidFill>
                  <a:srgbClr val="000000">
                    <a:alpha val="30000"/>
                  </a:srgbClr>
                </a:solidFill>
              </a:rPr>
              <a:t>hypothetical conjectures</a:t>
            </a:r>
          </a:p>
        </p:txBody>
      </p:sp>
      <p:sp>
        <p:nvSpPr>
          <p:cNvPr id="15" name="TextBox 14">
            <a:extLst>
              <a:ext uri="{FF2B5EF4-FFF2-40B4-BE49-F238E27FC236}">
                <a16:creationId xmlns:a16="http://schemas.microsoft.com/office/drawing/2014/main" id="{C7FA2F38-CF60-4B66-A5AC-B018473DC805}"/>
              </a:ext>
            </a:extLst>
          </p:cNvPr>
          <p:cNvSpPr txBox="1"/>
          <p:nvPr/>
        </p:nvSpPr>
        <p:spPr>
          <a:xfrm>
            <a:off x="7317697" y="5643698"/>
            <a:ext cx="4641847" cy="369332"/>
          </a:xfrm>
          <a:prstGeom prst="rect">
            <a:avLst/>
          </a:prstGeom>
          <a:noFill/>
        </p:spPr>
        <p:txBody>
          <a:bodyPr wrap="square" rtlCol="0">
            <a:spAutoFit/>
          </a:bodyPr>
          <a:lstStyle/>
          <a:p>
            <a:r>
              <a:rPr lang="en-US" dirty="0">
                <a:solidFill>
                  <a:schemeClr val="tx1">
                    <a:alpha val="30000"/>
                  </a:schemeClr>
                </a:solidFill>
              </a:rPr>
              <a:t>Source: </a:t>
            </a:r>
            <a:r>
              <a:rPr lang="en-US" dirty="0">
                <a:solidFill>
                  <a:schemeClr val="tx1">
                    <a:alpha val="30000"/>
                  </a:schemeClr>
                </a:solidFill>
                <a:hlinkClick r:id="rId4">
                  <a:extLst>
                    <a:ext uri="{A12FA001-AC4F-418D-AE19-62706E023703}">
                      <ahyp:hlinkClr xmlns:ahyp="http://schemas.microsoft.com/office/drawing/2018/hyperlinkcolor" val="tx"/>
                    </a:ext>
                  </a:extLst>
                </a:hlinkClick>
              </a:rPr>
              <a:t>ACTFL Proficiency Guidelines (2012)</a:t>
            </a:r>
            <a:endParaRPr lang="en-US" dirty="0">
              <a:solidFill>
                <a:schemeClr val="tx1">
                  <a:alpha val="30000"/>
                </a:schemeClr>
              </a:solidFill>
            </a:endParaRPr>
          </a:p>
        </p:txBody>
      </p:sp>
      <p:sp>
        <p:nvSpPr>
          <p:cNvPr id="2" name="Rectangle 1">
            <a:extLst>
              <a:ext uri="{FF2B5EF4-FFF2-40B4-BE49-F238E27FC236}">
                <a16:creationId xmlns:a16="http://schemas.microsoft.com/office/drawing/2014/main" id="{4F89BB60-40E3-41AD-98AC-DCB5F4AE9D28}"/>
              </a:ext>
              <a:ext uri="{C183D7F6-B498-43B3-948B-1728B52AA6E4}">
                <adec:decorative xmlns:adec="http://schemas.microsoft.com/office/drawing/2017/decorative" val="1"/>
              </a:ext>
            </a:extLst>
          </p:cNvPr>
          <p:cNvSpPr/>
          <p:nvPr/>
        </p:nvSpPr>
        <p:spPr>
          <a:xfrm>
            <a:off x="3786909" y="1311564"/>
            <a:ext cx="4313382" cy="515879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Checklist outline">
            <a:extLst>
              <a:ext uri="{FF2B5EF4-FFF2-40B4-BE49-F238E27FC236}">
                <a16:creationId xmlns:a16="http://schemas.microsoft.com/office/drawing/2014/main" id="{7E2A2624-5896-4655-82B4-9BF6ED0A8EB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640012" y="1646493"/>
            <a:ext cx="2402069" cy="2402069"/>
          </a:xfrm>
          <a:prstGeom prst="rect">
            <a:avLst/>
          </a:prstGeom>
        </p:spPr>
      </p:pic>
      <p:sp>
        <p:nvSpPr>
          <p:cNvPr id="13" name="TextBox 12">
            <a:extLst>
              <a:ext uri="{FF2B5EF4-FFF2-40B4-BE49-F238E27FC236}">
                <a16:creationId xmlns:a16="http://schemas.microsoft.com/office/drawing/2014/main" id="{ECB82AF5-E926-4567-AFCB-1FB601EC964B}"/>
              </a:ext>
            </a:extLst>
          </p:cNvPr>
          <p:cNvSpPr txBox="1"/>
          <p:nvPr/>
        </p:nvSpPr>
        <p:spPr>
          <a:xfrm>
            <a:off x="4291593" y="3885039"/>
            <a:ext cx="3026104" cy="2215991"/>
          </a:xfrm>
          <a:prstGeom prst="rect">
            <a:avLst/>
          </a:prstGeom>
          <a:noFill/>
        </p:spPr>
        <p:txBody>
          <a:bodyPr wrap="square" rtlCol="0">
            <a:spAutoFit/>
          </a:bodyPr>
          <a:lstStyle/>
          <a:p>
            <a:pPr algn="ctr"/>
            <a:r>
              <a:rPr lang="en-US" sz="2400" b="1" dirty="0">
                <a:solidFill>
                  <a:schemeClr val="bg2"/>
                </a:solidFill>
              </a:rPr>
              <a:t>What level of proficiency do students with AP scores of 3+ demonstrate?</a:t>
            </a:r>
          </a:p>
          <a:p>
            <a:endParaRPr lang="en-US" dirty="0"/>
          </a:p>
        </p:txBody>
      </p:sp>
    </p:spTree>
    <p:extLst>
      <p:ext uri="{BB962C8B-B14F-4D97-AF65-F5344CB8AC3E}">
        <p14:creationId xmlns:p14="http://schemas.microsoft.com/office/powerpoint/2010/main" val="2678901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5A7EE7DD-FEBF-4FCD-930C-62C08A79EFCA}"/>
              </a:ext>
            </a:extLst>
          </p:cNvPr>
          <p:cNvSpPr>
            <a:spLocks noGrp="1"/>
          </p:cNvSpPr>
          <p:nvPr>
            <p:ph type="title"/>
          </p:nvPr>
        </p:nvSpPr>
        <p:spPr>
          <a:xfrm>
            <a:off x="1245072" y="1289765"/>
            <a:ext cx="3651101" cy="4270963"/>
          </a:xfrm>
        </p:spPr>
        <p:txBody>
          <a:bodyPr anchor="ctr">
            <a:normAutofit/>
          </a:bodyPr>
          <a:lstStyle/>
          <a:p>
            <a:pPr algn="ctr"/>
            <a:r>
              <a:rPr lang="en-US" sz="5600">
                <a:solidFill>
                  <a:srgbClr val="FFFFFF"/>
                </a:solidFill>
              </a:rPr>
              <a:t>Norms</a:t>
            </a:r>
          </a:p>
        </p:txBody>
      </p:sp>
      <p:sp>
        <p:nvSpPr>
          <p:cNvPr id="1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9" name="Content Placeholder 8">
            <a:extLst>
              <a:ext uri="{FF2B5EF4-FFF2-40B4-BE49-F238E27FC236}">
                <a16:creationId xmlns:a16="http://schemas.microsoft.com/office/drawing/2014/main" id="{C91DB692-0FB7-44A7-BB6E-CE68D4B53203}"/>
              </a:ext>
            </a:extLst>
          </p:cNvPr>
          <p:cNvSpPr>
            <a:spLocks noGrp="1"/>
          </p:cNvSpPr>
          <p:nvPr>
            <p:ph idx="1"/>
          </p:nvPr>
        </p:nvSpPr>
        <p:spPr>
          <a:xfrm>
            <a:off x="6297233" y="518400"/>
            <a:ext cx="4771607" cy="5837949"/>
          </a:xfrm>
        </p:spPr>
        <p:txBody>
          <a:bodyPr anchor="ctr">
            <a:normAutofit/>
          </a:bodyPr>
          <a:lstStyle/>
          <a:p>
            <a:r>
              <a:rPr lang="en-US" sz="2000" b="1">
                <a:solidFill>
                  <a:schemeClr val="tx1">
                    <a:alpha val="80000"/>
                  </a:schemeClr>
                </a:solidFill>
              </a:rPr>
              <a:t>Microphones: </a:t>
            </a:r>
            <a:r>
              <a:rPr lang="en-US" sz="2000">
                <a:solidFill>
                  <a:schemeClr val="tx1">
                    <a:alpha val="80000"/>
                  </a:schemeClr>
                </a:solidFill>
              </a:rPr>
              <a:t>Please keep your microphones muted unless you are speaking</a:t>
            </a:r>
          </a:p>
          <a:p>
            <a:r>
              <a:rPr lang="en-US" sz="2000" b="1">
                <a:solidFill>
                  <a:schemeClr val="tx1">
                    <a:alpha val="80000"/>
                  </a:schemeClr>
                </a:solidFill>
              </a:rPr>
              <a:t>Chat: </a:t>
            </a:r>
            <a:r>
              <a:rPr lang="en-US" sz="2000">
                <a:solidFill>
                  <a:schemeClr val="tx1">
                    <a:alpha val="80000"/>
                  </a:schemeClr>
                </a:solidFill>
              </a:rPr>
              <a:t>To help us curate your questions and contributions in an orderly way, and to minimize pop-up chat messages, please direct any questions to the Padlet. The link to the Padlet can be found in the chat box.</a:t>
            </a:r>
          </a:p>
          <a:p>
            <a:r>
              <a:rPr lang="en-US" sz="2000" b="1">
                <a:solidFill>
                  <a:schemeClr val="tx1">
                    <a:alpha val="80000"/>
                  </a:schemeClr>
                </a:solidFill>
              </a:rPr>
              <a:t>Note-taking: </a:t>
            </a:r>
            <a:r>
              <a:rPr lang="en-US" sz="2000">
                <a:solidFill>
                  <a:schemeClr val="tx1">
                    <a:alpha val="80000"/>
                  </a:schemeClr>
                </a:solidFill>
              </a:rPr>
              <a:t>Please know that we will send you a copy of this slide deck and this recording afterward.</a:t>
            </a:r>
          </a:p>
        </p:txBody>
      </p:sp>
      <p:sp>
        <p:nvSpPr>
          <p:cNvPr id="17"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2" name="Slide Number Placeholder 1">
            <a:extLst>
              <a:ext uri="{FF2B5EF4-FFF2-40B4-BE49-F238E27FC236}">
                <a16:creationId xmlns:a16="http://schemas.microsoft.com/office/drawing/2014/main" id="{283A970A-42FF-4B74-AF05-32B3B12BF025}"/>
              </a:ext>
            </a:extLst>
          </p:cNvPr>
          <p:cNvSpPr>
            <a:spLocks noGrp="1"/>
          </p:cNvSpPr>
          <p:nvPr>
            <p:ph type="sldNum" sz="quarter" idx="12"/>
          </p:nvPr>
        </p:nvSpPr>
        <p:spPr>
          <a:xfrm>
            <a:off x="8610600" y="6356350"/>
            <a:ext cx="2743200" cy="365125"/>
          </a:xfrm>
        </p:spPr>
        <p:txBody>
          <a:bodyPr>
            <a:normAutofit/>
          </a:bodyPr>
          <a:lstStyle/>
          <a:p>
            <a:pPr>
              <a:spcAft>
                <a:spcPts val="600"/>
              </a:spcAft>
            </a:pPr>
            <a:fld id="{FF27229C-EC7B-4063-A33B-28A5E87E32ED}" type="slidenum">
              <a:rPr lang="zh-CN" altLang="en-US">
                <a:solidFill>
                  <a:schemeClr val="tx1">
                    <a:alpha val="60000"/>
                  </a:schemeClr>
                </a:solidFill>
              </a:rPr>
              <a:pPr>
                <a:spcAft>
                  <a:spcPts val="600"/>
                </a:spcAft>
              </a:pPr>
              <a:t>3</a:t>
            </a:fld>
            <a:endParaRPr lang="zh-CN" altLang="en-US">
              <a:solidFill>
                <a:schemeClr val="tx1">
                  <a:alpha val="60000"/>
                </a:schemeClr>
              </a:solidFill>
            </a:endParaRPr>
          </a:p>
        </p:txBody>
      </p:sp>
      <p:cxnSp>
        <p:nvCxnSpPr>
          <p:cNvPr id="32" name="Straight Connector 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639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9C4820-2801-41F7-B074-DC7AC5618633}"/>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43" y="1082842"/>
            <a:ext cx="4073784" cy="527350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4519C4FC-0393-4A9F-B2A2-DB53E39F6978}"/>
              </a:ext>
            </a:extLst>
          </p:cNvPr>
          <p:cNvSpPr>
            <a:spLocks noGrp="1"/>
          </p:cNvSpPr>
          <p:nvPr>
            <p:ph type="title"/>
          </p:nvPr>
        </p:nvSpPr>
        <p:spPr/>
        <p:txBody>
          <a:bodyPr/>
          <a:lstStyle/>
          <a:p>
            <a:r>
              <a:rPr lang="en-US" dirty="0"/>
              <a:t>What can Seal-earning graduates do with the language? </a:t>
            </a:r>
            <a:r>
              <a:rPr lang="en-US" dirty="0">
                <a:solidFill>
                  <a:schemeClr val="tx1"/>
                </a:solidFill>
              </a:rPr>
              <a:t>,</a:t>
            </a:r>
          </a:p>
        </p:txBody>
      </p:sp>
      <p:sp>
        <p:nvSpPr>
          <p:cNvPr id="4" name="Slide Number Placeholder 3">
            <a:extLst>
              <a:ext uri="{FF2B5EF4-FFF2-40B4-BE49-F238E27FC236}">
                <a16:creationId xmlns:a16="http://schemas.microsoft.com/office/drawing/2014/main" id="{3A7CC581-9287-4A1D-8203-F4F05FAE5D98}"/>
              </a:ext>
              <a:ext uri="{C183D7F6-B498-43B3-948B-1728B52AA6E4}">
                <adec:decorative xmlns:adec="http://schemas.microsoft.com/office/drawing/2017/decorative" val="1"/>
              </a:ext>
            </a:extLst>
          </p:cNvPr>
          <p:cNvSpPr>
            <a:spLocks noGrp="1"/>
          </p:cNvSpPr>
          <p:nvPr>
            <p:ph type="sldNum" sz="quarter" idx="12"/>
          </p:nvPr>
        </p:nvSpPr>
        <p:spPr/>
        <p:txBody>
          <a:bodyPr/>
          <a:lstStyle/>
          <a:p>
            <a:fld id="{FF27229C-EC7B-4063-A33B-28A5E87E32ED}" type="slidenum">
              <a:rPr lang="zh-CN" altLang="en-US" smtClean="0"/>
              <a:pPr/>
              <a:t>30</a:t>
            </a:fld>
            <a:endParaRPr lang="zh-CN" altLang="en-US"/>
          </a:p>
        </p:txBody>
      </p:sp>
      <p:sp>
        <p:nvSpPr>
          <p:cNvPr id="7" name="Rectangle 6">
            <a:extLst>
              <a:ext uri="{FF2B5EF4-FFF2-40B4-BE49-F238E27FC236}">
                <a16:creationId xmlns:a16="http://schemas.microsoft.com/office/drawing/2014/main" id="{D0EC6D4D-A67A-4ED6-8324-4B9C066693A1}"/>
              </a:ext>
            </a:extLst>
          </p:cNvPr>
          <p:cNvSpPr/>
          <p:nvPr/>
        </p:nvSpPr>
        <p:spPr>
          <a:xfrm>
            <a:off x="6934200" y="4931046"/>
            <a:ext cx="6096000" cy="369332"/>
          </a:xfrm>
          <a:prstGeom prst="rect">
            <a:avLst/>
          </a:prstGeom>
        </p:spPr>
        <p:txBody>
          <a:bodyPr>
            <a:spAutoFit/>
          </a:bodyPr>
          <a:lstStyle/>
          <a:p>
            <a:r>
              <a:rPr lang="en-US">
                <a:solidFill>
                  <a:srgbClr val="000000"/>
                </a:solidFill>
              </a:rPr>
              <a:t>Novice - memorized words, phrases (Parrot)</a:t>
            </a:r>
            <a:endParaRPr lang="en-US"/>
          </a:p>
        </p:txBody>
      </p:sp>
      <p:sp>
        <p:nvSpPr>
          <p:cNvPr id="8" name="Rectangle 7">
            <a:extLst>
              <a:ext uri="{FF2B5EF4-FFF2-40B4-BE49-F238E27FC236}">
                <a16:creationId xmlns:a16="http://schemas.microsoft.com/office/drawing/2014/main" id="{BFD6EDEB-FA60-4650-8BE6-93CD1EB87CC3}"/>
              </a:ext>
            </a:extLst>
          </p:cNvPr>
          <p:cNvSpPr/>
          <p:nvPr/>
        </p:nvSpPr>
        <p:spPr>
          <a:xfrm>
            <a:off x="7245246" y="4079895"/>
            <a:ext cx="6096000" cy="646331"/>
          </a:xfrm>
          <a:prstGeom prst="rect">
            <a:avLst/>
          </a:prstGeom>
        </p:spPr>
        <p:txBody>
          <a:bodyPr>
            <a:spAutoFit/>
          </a:bodyPr>
          <a:lstStyle/>
          <a:p>
            <a:r>
              <a:rPr lang="en-US">
                <a:solidFill>
                  <a:srgbClr val="000000"/>
                </a:solidFill>
              </a:rPr>
              <a:t>Intermediate - Creative Sentences and </a:t>
            </a:r>
          </a:p>
          <a:p>
            <a:r>
              <a:rPr lang="en-US">
                <a:solidFill>
                  <a:srgbClr val="000000"/>
                </a:solidFill>
              </a:rPr>
              <a:t>Questions (Survivor)</a:t>
            </a:r>
            <a:endParaRPr lang="en-US"/>
          </a:p>
        </p:txBody>
      </p:sp>
      <p:sp>
        <p:nvSpPr>
          <p:cNvPr id="10" name="Rectangle 9">
            <a:extLst>
              <a:ext uri="{FF2B5EF4-FFF2-40B4-BE49-F238E27FC236}">
                <a16:creationId xmlns:a16="http://schemas.microsoft.com/office/drawing/2014/main" id="{DD1B2E00-D6A1-4FE3-ABA0-9962A87CD5C1}"/>
              </a:ext>
            </a:extLst>
          </p:cNvPr>
          <p:cNvSpPr/>
          <p:nvPr/>
        </p:nvSpPr>
        <p:spPr>
          <a:xfrm>
            <a:off x="7550475" y="3105834"/>
            <a:ext cx="4896787" cy="646331"/>
          </a:xfrm>
          <a:prstGeom prst="rect">
            <a:avLst/>
          </a:prstGeom>
        </p:spPr>
        <p:txBody>
          <a:bodyPr wrap="square">
            <a:spAutoFit/>
          </a:bodyPr>
          <a:lstStyle/>
          <a:p>
            <a:r>
              <a:rPr lang="en-US">
                <a:solidFill>
                  <a:srgbClr val="000000"/>
                </a:solidFill>
              </a:rPr>
              <a:t>Advanced - Ordered descriptions, narratives, </a:t>
            </a:r>
          </a:p>
          <a:p>
            <a:r>
              <a:rPr lang="en-US">
                <a:solidFill>
                  <a:srgbClr val="000000"/>
                </a:solidFill>
              </a:rPr>
              <a:t>resolutions (Storyteller)</a:t>
            </a:r>
            <a:endParaRPr lang="en-US"/>
          </a:p>
        </p:txBody>
      </p:sp>
      <p:sp>
        <p:nvSpPr>
          <p:cNvPr id="11" name="Rectangle 10">
            <a:extLst>
              <a:ext uri="{FF2B5EF4-FFF2-40B4-BE49-F238E27FC236}">
                <a16:creationId xmlns:a16="http://schemas.microsoft.com/office/drawing/2014/main" id="{345E2E6F-034D-4A4E-8E88-48C61BE9097C}"/>
              </a:ext>
            </a:extLst>
          </p:cNvPr>
          <p:cNvSpPr/>
          <p:nvPr/>
        </p:nvSpPr>
        <p:spPr>
          <a:xfrm>
            <a:off x="8189626" y="2201197"/>
            <a:ext cx="6096000" cy="646331"/>
          </a:xfrm>
          <a:prstGeom prst="rect">
            <a:avLst/>
          </a:prstGeom>
        </p:spPr>
        <p:txBody>
          <a:bodyPr>
            <a:spAutoFit/>
          </a:bodyPr>
          <a:lstStyle/>
          <a:p>
            <a:r>
              <a:rPr lang="en-US">
                <a:solidFill>
                  <a:srgbClr val="000000"/>
                </a:solidFill>
              </a:rPr>
              <a:t>Superior - Abstract language, </a:t>
            </a:r>
          </a:p>
          <a:p>
            <a:r>
              <a:rPr lang="en-US">
                <a:solidFill>
                  <a:srgbClr val="000000"/>
                </a:solidFill>
              </a:rPr>
              <a:t>hypothetical conjectures</a:t>
            </a:r>
            <a:endParaRPr lang="en-US"/>
          </a:p>
        </p:txBody>
      </p:sp>
      <p:sp>
        <p:nvSpPr>
          <p:cNvPr id="13" name="Arrow: Left 12">
            <a:extLst>
              <a:ext uri="{FF2B5EF4-FFF2-40B4-BE49-F238E27FC236}">
                <a16:creationId xmlns:a16="http://schemas.microsoft.com/office/drawing/2014/main" id="{3A6AAB03-C1E8-4808-A982-0E19188E21E5}"/>
              </a:ext>
            </a:extLst>
          </p:cNvPr>
          <p:cNvSpPr/>
          <p:nvPr/>
        </p:nvSpPr>
        <p:spPr>
          <a:xfrm>
            <a:off x="4522033" y="3335011"/>
            <a:ext cx="2723213" cy="13912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Seal of Biliteracy</a:t>
            </a:r>
          </a:p>
        </p:txBody>
      </p:sp>
      <p:sp>
        <p:nvSpPr>
          <p:cNvPr id="15" name="TextBox 14">
            <a:extLst>
              <a:ext uri="{FF2B5EF4-FFF2-40B4-BE49-F238E27FC236}">
                <a16:creationId xmlns:a16="http://schemas.microsoft.com/office/drawing/2014/main" id="{C7FA2F38-CF60-4B66-A5AC-B018473DC805}"/>
              </a:ext>
            </a:extLst>
          </p:cNvPr>
          <p:cNvSpPr txBox="1"/>
          <p:nvPr/>
        </p:nvSpPr>
        <p:spPr>
          <a:xfrm>
            <a:off x="7317697" y="5643698"/>
            <a:ext cx="4641847" cy="369332"/>
          </a:xfrm>
          <a:prstGeom prst="rect">
            <a:avLst/>
          </a:prstGeom>
          <a:noFill/>
        </p:spPr>
        <p:txBody>
          <a:bodyPr wrap="square" rtlCol="0">
            <a:spAutoFit/>
          </a:bodyPr>
          <a:lstStyle/>
          <a:p>
            <a:r>
              <a:rPr lang="en-US"/>
              <a:t>Source: </a:t>
            </a:r>
            <a:r>
              <a:rPr lang="en-US">
                <a:hlinkClick r:id="rId4"/>
              </a:rPr>
              <a:t>ACTFL Proficiency Guidelines (2012)</a:t>
            </a:r>
            <a:endParaRPr lang="en-US"/>
          </a:p>
        </p:txBody>
      </p:sp>
      <p:sp>
        <p:nvSpPr>
          <p:cNvPr id="3" name="TextBox 2">
            <a:extLst>
              <a:ext uri="{FF2B5EF4-FFF2-40B4-BE49-F238E27FC236}">
                <a16:creationId xmlns:a16="http://schemas.microsoft.com/office/drawing/2014/main" id="{1022DA3E-E36F-41C7-BBC9-C9789354DAD1}"/>
              </a:ext>
              <a:ext uri="{C183D7F6-B498-43B3-948B-1728B52AA6E4}">
                <adec:decorative xmlns:adec="http://schemas.microsoft.com/office/drawing/2017/decorative" val="1"/>
              </a:ext>
            </a:extLst>
          </p:cNvPr>
          <p:cNvSpPr txBox="1"/>
          <p:nvPr/>
        </p:nvSpPr>
        <p:spPr>
          <a:xfrm>
            <a:off x="840584" y="3969078"/>
            <a:ext cx="723900" cy="523220"/>
          </a:xfrm>
          <a:prstGeom prst="rect">
            <a:avLst/>
          </a:prstGeom>
          <a:noFill/>
        </p:spPr>
        <p:txBody>
          <a:bodyPr wrap="square" rtlCol="0">
            <a:spAutoFit/>
          </a:bodyPr>
          <a:lstStyle/>
          <a:p>
            <a:r>
              <a:rPr lang="en-US" sz="2800" b="1" dirty="0">
                <a:solidFill>
                  <a:schemeClr val="accent2"/>
                </a:solidFill>
              </a:rPr>
              <a:t>3</a:t>
            </a:r>
          </a:p>
        </p:txBody>
      </p:sp>
      <p:sp>
        <p:nvSpPr>
          <p:cNvPr id="14" name="TextBox 13">
            <a:extLst>
              <a:ext uri="{FF2B5EF4-FFF2-40B4-BE49-F238E27FC236}">
                <a16:creationId xmlns:a16="http://schemas.microsoft.com/office/drawing/2014/main" id="{CE32AB3F-9F5A-4F21-B1EA-1534E5F12CB7}"/>
              </a:ext>
              <a:ext uri="{C183D7F6-B498-43B3-948B-1728B52AA6E4}">
                <adec:decorative xmlns:adec="http://schemas.microsoft.com/office/drawing/2017/decorative" val="1"/>
              </a:ext>
            </a:extLst>
          </p:cNvPr>
          <p:cNvSpPr txBox="1"/>
          <p:nvPr/>
        </p:nvSpPr>
        <p:spPr>
          <a:xfrm>
            <a:off x="840584" y="3650462"/>
            <a:ext cx="723900" cy="523220"/>
          </a:xfrm>
          <a:prstGeom prst="rect">
            <a:avLst/>
          </a:prstGeom>
          <a:noFill/>
        </p:spPr>
        <p:txBody>
          <a:bodyPr wrap="square" rtlCol="0">
            <a:spAutoFit/>
          </a:bodyPr>
          <a:lstStyle/>
          <a:p>
            <a:r>
              <a:rPr lang="en-US" sz="2800" b="1" dirty="0">
                <a:solidFill>
                  <a:schemeClr val="accent2"/>
                </a:solidFill>
              </a:rPr>
              <a:t>4</a:t>
            </a:r>
          </a:p>
        </p:txBody>
      </p:sp>
      <p:sp>
        <p:nvSpPr>
          <p:cNvPr id="16" name="TextBox 15">
            <a:extLst>
              <a:ext uri="{FF2B5EF4-FFF2-40B4-BE49-F238E27FC236}">
                <a16:creationId xmlns:a16="http://schemas.microsoft.com/office/drawing/2014/main" id="{2A1D15E0-40F1-40C2-B037-11BE0EF61D21}"/>
              </a:ext>
              <a:ext uri="{C183D7F6-B498-43B3-948B-1728B52AA6E4}">
                <adec:decorative xmlns:adec="http://schemas.microsoft.com/office/drawing/2017/decorative" val="1"/>
              </a:ext>
            </a:extLst>
          </p:cNvPr>
          <p:cNvSpPr txBox="1"/>
          <p:nvPr/>
        </p:nvSpPr>
        <p:spPr>
          <a:xfrm>
            <a:off x="840584" y="3299411"/>
            <a:ext cx="723900" cy="523220"/>
          </a:xfrm>
          <a:prstGeom prst="rect">
            <a:avLst/>
          </a:prstGeom>
          <a:noFill/>
        </p:spPr>
        <p:txBody>
          <a:bodyPr wrap="square" rtlCol="0">
            <a:spAutoFit/>
          </a:bodyPr>
          <a:lstStyle/>
          <a:p>
            <a:r>
              <a:rPr lang="en-US" sz="2800" b="1" dirty="0">
                <a:solidFill>
                  <a:schemeClr val="accent2"/>
                </a:solidFill>
              </a:rPr>
              <a:t>5</a:t>
            </a:r>
          </a:p>
        </p:txBody>
      </p:sp>
      <p:sp>
        <p:nvSpPr>
          <p:cNvPr id="18" name="Arrow: Left 17">
            <a:extLst>
              <a:ext uri="{FF2B5EF4-FFF2-40B4-BE49-F238E27FC236}">
                <a16:creationId xmlns:a16="http://schemas.microsoft.com/office/drawing/2014/main" id="{D84360BD-ABCF-42F7-B5D8-10C954A0FAEC}"/>
              </a:ext>
            </a:extLst>
          </p:cNvPr>
          <p:cNvSpPr/>
          <p:nvPr/>
        </p:nvSpPr>
        <p:spPr>
          <a:xfrm rot="5400000">
            <a:off x="-258649" y="3206871"/>
            <a:ext cx="1623217" cy="8871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AP</a:t>
            </a:r>
          </a:p>
        </p:txBody>
      </p:sp>
    </p:spTree>
    <p:extLst>
      <p:ext uri="{BB962C8B-B14F-4D97-AF65-F5344CB8AC3E}">
        <p14:creationId xmlns:p14="http://schemas.microsoft.com/office/powerpoint/2010/main" val="3374757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62">
            <a:extLst>
              <a:ext uri="{FF2B5EF4-FFF2-40B4-BE49-F238E27FC236}">
                <a16:creationId xmlns:a16="http://schemas.microsoft.com/office/drawing/2014/main" id="{5D11FD0E-2D27-4A5A-949D-222E61ECB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64">
            <a:extLst>
              <a:ext uri="{FF2B5EF4-FFF2-40B4-BE49-F238E27FC236}">
                <a16:creationId xmlns:a16="http://schemas.microsoft.com/office/drawing/2014/main" id="{1BC8109F-B452-45EE-8BB3-65433C039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6EB9F60-3BB8-4CD1-A9AA-E2E6B08F3125}"/>
              </a:ext>
            </a:extLst>
          </p:cNvPr>
          <p:cNvSpPr>
            <a:spLocks noGrp="1"/>
          </p:cNvSpPr>
          <p:nvPr>
            <p:ph type="title"/>
          </p:nvPr>
        </p:nvSpPr>
        <p:spPr>
          <a:xfrm>
            <a:off x="5991225" y="279400"/>
            <a:ext cx="5362576" cy="1892300"/>
          </a:xfrm>
        </p:spPr>
        <p:txBody>
          <a:bodyPr>
            <a:normAutofit/>
          </a:bodyPr>
          <a:lstStyle/>
          <a:p>
            <a:r>
              <a:rPr lang="en-US" dirty="0">
                <a:solidFill>
                  <a:schemeClr val="accent1"/>
                </a:solidFill>
              </a:rPr>
              <a:t>Equity: The Seal of Biliteracy provides broad access for speakers/signers of all languages.</a:t>
            </a:r>
          </a:p>
        </p:txBody>
      </p:sp>
      <p:sp>
        <p:nvSpPr>
          <p:cNvPr id="4" name="Slide Number Placeholder 3">
            <a:extLst>
              <a:ext uri="{FF2B5EF4-FFF2-40B4-BE49-F238E27FC236}">
                <a16:creationId xmlns:a16="http://schemas.microsoft.com/office/drawing/2014/main" id="{357516F5-B7D1-4E38-8AB3-8C6F3270A43F}"/>
              </a:ext>
            </a:extLst>
          </p:cNvPr>
          <p:cNvSpPr>
            <a:spLocks noGrp="1"/>
          </p:cNvSpPr>
          <p:nvPr>
            <p:ph type="sldNum" sz="quarter" idx="12"/>
          </p:nvPr>
        </p:nvSpPr>
        <p:spPr>
          <a:xfrm>
            <a:off x="8610600" y="6356350"/>
            <a:ext cx="2743200" cy="365125"/>
          </a:xfrm>
        </p:spPr>
        <p:txBody>
          <a:bodyPr>
            <a:normAutofit/>
          </a:bodyPr>
          <a:lstStyle/>
          <a:p>
            <a:pPr>
              <a:spcAft>
                <a:spcPts val="600"/>
              </a:spcAft>
            </a:pPr>
            <a:fld id="{FF27229C-EC7B-4063-A33B-28A5E87E32ED}" type="slidenum">
              <a:rPr lang="zh-CN" altLang="en-US"/>
              <a:pPr>
                <a:spcAft>
                  <a:spcPts val="600"/>
                </a:spcAft>
              </a:pPr>
              <a:t>31</a:t>
            </a:fld>
            <a:endParaRPr lang="zh-CN" altLang="en-US"/>
          </a:p>
        </p:txBody>
      </p:sp>
      <p:graphicFrame>
        <p:nvGraphicFramePr>
          <p:cNvPr id="76" name="Content Placeholder 2" descr="broad access">
            <a:extLst>
              <a:ext uri="{FF2B5EF4-FFF2-40B4-BE49-F238E27FC236}">
                <a16:creationId xmlns:a16="http://schemas.microsoft.com/office/drawing/2014/main" id="{D989D7DB-BED5-486E-8C94-B8386F32A06E}"/>
              </a:ext>
            </a:extLst>
          </p:cNvPr>
          <p:cNvGraphicFramePr>
            <a:graphicFrameLocks noGrp="1"/>
          </p:cNvGraphicFramePr>
          <p:nvPr>
            <p:ph idx="1"/>
            <p:extLst>
              <p:ext uri="{D42A27DB-BD31-4B8C-83A1-F6EECF244321}">
                <p14:modId xmlns:p14="http://schemas.microsoft.com/office/powerpoint/2010/main" val="2970338792"/>
              </p:ext>
            </p:extLst>
          </p:nvPr>
        </p:nvGraphicFramePr>
        <p:xfrm>
          <a:off x="838200" y="2028825"/>
          <a:ext cx="10515600" cy="4148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4999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4">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36">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30864-DD72-461E-8C25-5E51B1758D3F}"/>
              </a:ext>
            </a:extLst>
          </p:cNvPr>
          <p:cNvSpPr>
            <a:spLocks noGrp="1"/>
          </p:cNvSpPr>
          <p:nvPr>
            <p:ph type="title" idx="4294967295"/>
          </p:nvPr>
        </p:nvSpPr>
        <p:spPr>
          <a:xfrm>
            <a:off x="804672" y="802955"/>
            <a:ext cx="4977976" cy="1454051"/>
          </a:xfrm>
        </p:spPr>
        <p:txBody>
          <a:bodyPr vert="horz" lIns="91440" tIns="45720" rIns="91440" bIns="45720" rtlCol="0" anchor="ctr">
            <a:normAutofit/>
          </a:bodyPr>
          <a:lstStyle/>
          <a:p>
            <a:r>
              <a:rPr lang="en-US" sz="3300" kern="1200">
                <a:solidFill>
                  <a:schemeClr val="tx2"/>
                </a:solidFill>
                <a:latin typeface="+mj-lt"/>
                <a:ea typeface="+mj-ea"/>
                <a:cs typeface="+mj-cs"/>
              </a:rPr>
              <a:t>Some IHEs are already granting credit for the Seal.</a:t>
            </a:r>
          </a:p>
        </p:txBody>
      </p:sp>
      <p:sp>
        <p:nvSpPr>
          <p:cNvPr id="28" name="Content Placeholder 2">
            <a:extLst>
              <a:ext uri="{FF2B5EF4-FFF2-40B4-BE49-F238E27FC236}">
                <a16:creationId xmlns:a16="http://schemas.microsoft.com/office/drawing/2014/main" id="{B72C4B65-7F15-4A34-954B-F407EA9053F4}"/>
              </a:ext>
            </a:extLst>
          </p:cNvPr>
          <p:cNvSpPr>
            <a:spLocks noGrp="1"/>
          </p:cNvSpPr>
          <p:nvPr>
            <p:ph idx="4294967295"/>
          </p:nvPr>
        </p:nvSpPr>
        <p:spPr>
          <a:xfrm>
            <a:off x="804672" y="2421682"/>
            <a:ext cx="4977578" cy="3639289"/>
          </a:xfrm>
        </p:spPr>
        <p:txBody>
          <a:bodyPr vert="horz" lIns="91440" tIns="45720" rIns="91440" bIns="45720" rtlCol="0" anchor="ctr">
            <a:normAutofit/>
          </a:bodyPr>
          <a:lstStyle/>
          <a:p>
            <a:r>
              <a:rPr lang="en-US" sz="2400">
                <a:solidFill>
                  <a:schemeClr val="tx2"/>
                </a:solidFill>
                <a:latin typeface="+mn-lt"/>
                <a:cs typeface="+mn-cs"/>
              </a:rPr>
              <a:t>Salem State University</a:t>
            </a:r>
            <a:endParaRPr lang="en-US"/>
          </a:p>
          <a:p>
            <a:r>
              <a:rPr lang="en-US" sz="2400">
                <a:solidFill>
                  <a:schemeClr val="tx2"/>
                </a:solidFill>
                <a:latin typeface="+mn-lt"/>
                <a:cs typeface="+mn-cs"/>
              </a:rPr>
              <a:t>Middlesex Community College</a:t>
            </a:r>
            <a:endParaRPr lang="en-US">
              <a:solidFill>
                <a:schemeClr val="tx2"/>
              </a:solidFill>
              <a:cs typeface="+mn-cs"/>
            </a:endParaRPr>
          </a:p>
          <a:p>
            <a:endParaRPr lang="en-US" sz="2400" dirty="0">
              <a:solidFill>
                <a:schemeClr val="tx2"/>
              </a:solidFill>
              <a:latin typeface="+mn-lt"/>
              <a:cs typeface="Segoe UI"/>
            </a:endParaRPr>
          </a:p>
        </p:txBody>
      </p:sp>
      <p:grpSp>
        <p:nvGrpSpPr>
          <p:cNvPr id="46" name="Group 38">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40" name="Freeform: Shape 39">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7" name="Graphic 31" descr="Diploma Roll">
            <a:extLst>
              <a:ext uri="{FF2B5EF4-FFF2-40B4-BE49-F238E27FC236}">
                <a16:creationId xmlns:a16="http://schemas.microsoft.com/office/drawing/2014/main" id="{AB76E18B-9AAD-43F8-A589-19E13AD00F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
        <p:nvSpPr>
          <p:cNvPr id="4" name="Slide Number Placeholder 3">
            <a:extLst>
              <a:ext uri="{FF2B5EF4-FFF2-40B4-BE49-F238E27FC236}">
                <a16:creationId xmlns:a16="http://schemas.microsoft.com/office/drawing/2014/main" id="{15770141-E0D3-44AA-9CAD-833036A5345D}"/>
              </a:ext>
            </a:extLst>
          </p:cNvPr>
          <p:cNvSpPr>
            <a:spLocks noGrp="1"/>
          </p:cNvSpPr>
          <p:nvPr>
            <p:ph type="sldNum" sz="quarter" idx="4294967295"/>
          </p:nvPr>
        </p:nvSpPr>
        <p:spPr>
          <a:xfrm>
            <a:off x="8610600" y="6356350"/>
            <a:ext cx="2743200" cy="365125"/>
          </a:xfrm>
        </p:spPr>
        <p:txBody>
          <a:bodyPr vert="horz" lIns="91440" tIns="45720" rIns="91440" bIns="45720" rtlCol="0" anchor="ctr">
            <a:normAutofit/>
          </a:bodyPr>
          <a:lstStyle/>
          <a:p>
            <a:pPr>
              <a:spcAft>
                <a:spcPts val="600"/>
              </a:spcAft>
            </a:pPr>
            <a:fld id="{FF27229C-EC7B-4063-A33B-28A5E87E32ED}" type="slidenum">
              <a:rPr lang="en-US" altLang="zh-CN"/>
              <a:pPr>
                <a:spcAft>
                  <a:spcPts val="600"/>
                </a:spcAft>
              </a:pPr>
              <a:t>32</a:t>
            </a:fld>
            <a:endParaRPr lang="en-US" altLang="zh-CN"/>
          </a:p>
        </p:txBody>
      </p:sp>
    </p:spTree>
    <p:extLst>
      <p:ext uri="{BB962C8B-B14F-4D97-AF65-F5344CB8AC3E}">
        <p14:creationId xmlns:p14="http://schemas.microsoft.com/office/powerpoint/2010/main" val="11815167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89C5E17-24D0-4696-A3C5-A2261FB45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929B58F-2358-44CC-ACE5-EF1BD3C6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772BE7D0-875D-A84C-900C-EB15ACC7EF91}"/>
              </a:ext>
            </a:extLst>
          </p:cNvPr>
          <p:cNvSpPr>
            <a:spLocks noGrp="1"/>
          </p:cNvSpPr>
          <p:nvPr>
            <p:ph type="title"/>
          </p:nvPr>
        </p:nvSpPr>
        <p:spPr>
          <a:xfrm>
            <a:off x="804672" y="1243013"/>
            <a:ext cx="3855720" cy="4371974"/>
          </a:xfrm>
        </p:spPr>
        <p:txBody>
          <a:bodyPr>
            <a:normAutofit/>
          </a:bodyPr>
          <a:lstStyle/>
          <a:p>
            <a:r>
              <a:rPr lang="en-US" sz="3600" b="1">
                <a:solidFill>
                  <a:schemeClr val="tx2"/>
                </a:solidFill>
              </a:rPr>
              <a:t>Salem State University</a:t>
            </a:r>
          </a:p>
        </p:txBody>
      </p:sp>
      <p:grpSp>
        <p:nvGrpSpPr>
          <p:cNvPr id="36" name="Group 35">
            <a:extLst>
              <a:ext uri="{FF2B5EF4-FFF2-40B4-BE49-F238E27FC236}">
                <a16:creationId xmlns:a16="http://schemas.microsoft.com/office/drawing/2014/main" id="{09DA5303-A1AF-4830-806C-51FCD9618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97348" y="5285"/>
            <a:ext cx="7294653" cy="6858000"/>
            <a:chOff x="4897348" y="-5799"/>
            <a:chExt cx="7294653" cy="6858000"/>
          </a:xfrm>
        </p:grpSpPr>
        <p:sp>
          <p:nvSpPr>
            <p:cNvPr id="37" name="Freeform: Shape 36">
              <a:extLst>
                <a:ext uri="{FF2B5EF4-FFF2-40B4-BE49-F238E27FC236}">
                  <a16:creationId xmlns:a16="http://schemas.microsoft.com/office/drawing/2014/main" id="{4FAAA8C8-4EB7-45F1-BF24-3EF0F4DC4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7348" y="-5798"/>
              <a:ext cx="7294652" cy="6857999"/>
            </a:xfrm>
            <a:custGeom>
              <a:avLst/>
              <a:gdLst>
                <a:gd name="connsiteX0" fmla="*/ 7294652 w 7294652"/>
                <a:gd name="connsiteY0" fmla="*/ 6063030 h 6857999"/>
                <a:gd name="connsiteX1" fmla="*/ 7294652 w 7294652"/>
                <a:gd name="connsiteY1" fmla="*/ 6857999 h 6857999"/>
                <a:gd name="connsiteX2" fmla="*/ 6248575 w 7294652"/>
                <a:gd name="connsiteY2" fmla="*/ 6857999 h 6857999"/>
                <a:gd name="connsiteX3" fmla="*/ 6477898 w 7294652"/>
                <a:gd name="connsiteY3" fmla="*/ 6700973 h 6857999"/>
                <a:gd name="connsiteX4" fmla="*/ 6647884 w 7294652"/>
                <a:gd name="connsiteY4" fmla="*/ 6572752 h 6857999"/>
                <a:gd name="connsiteX5" fmla="*/ 6817698 w 7294652"/>
                <a:gd name="connsiteY5" fmla="*/ 6440235 h 6857999"/>
                <a:gd name="connsiteX6" fmla="*/ 7161451 w 7294652"/>
                <a:gd name="connsiteY6" fmla="*/ 6165232 h 6857999"/>
                <a:gd name="connsiteX7" fmla="*/ 1673436 w 7294652"/>
                <a:gd name="connsiteY7" fmla="*/ 0 h 6857999"/>
                <a:gd name="connsiteX8" fmla="*/ 2394951 w 7294652"/>
                <a:gd name="connsiteY8" fmla="*/ 0 h 6857999"/>
                <a:gd name="connsiteX9" fmla="*/ 2244659 w 7294652"/>
                <a:gd name="connsiteY9" fmla="*/ 100763 h 6857999"/>
                <a:gd name="connsiteX10" fmla="*/ 1743903 w 7294652"/>
                <a:gd name="connsiteY10" fmla="*/ 498975 h 6857999"/>
                <a:gd name="connsiteX11" fmla="*/ 1163821 w 7294652"/>
                <a:gd name="connsiteY11" fmla="*/ 1121514 h 6857999"/>
                <a:gd name="connsiteX12" fmla="*/ 704911 w 7294652"/>
                <a:gd name="connsiteY12" fmla="*/ 1837036 h 6857999"/>
                <a:gd name="connsiteX13" fmla="*/ 393472 w 7294652"/>
                <a:gd name="connsiteY13" fmla="*/ 2627669 h 6857999"/>
                <a:gd name="connsiteX14" fmla="*/ 280032 w 7294652"/>
                <a:gd name="connsiteY14" fmla="*/ 3472097 h 6857999"/>
                <a:gd name="connsiteX15" fmla="*/ 327813 w 7294652"/>
                <a:gd name="connsiteY15" fmla="*/ 3884602 h 6857999"/>
                <a:gd name="connsiteX16" fmla="*/ 469096 w 7294652"/>
                <a:gd name="connsiteY16" fmla="*/ 4270809 h 6857999"/>
                <a:gd name="connsiteX17" fmla="*/ 567581 w 7294652"/>
                <a:gd name="connsiteY17" fmla="*/ 4452482 h 6857999"/>
                <a:gd name="connsiteX18" fmla="*/ 680677 w 7294652"/>
                <a:gd name="connsiteY18" fmla="*/ 4628484 h 6857999"/>
                <a:gd name="connsiteX19" fmla="*/ 941928 w 7294652"/>
                <a:gd name="connsiteY19" fmla="*/ 4968628 h 6857999"/>
                <a:gd name="connsiteX20" fmla="*/ 1224665 w 7294652"/>
                <a:gd name="connsiteY20" fmla="*/ 5311349 h 6857999"/>
                <a:gd name="connsiteX21" fmla="*/ 1365259 w 7294652"/>
                <a:gd name="connsiteY21" fmla="*/ 5490273 h 6857999"/>
                <a:gd name="connsiteX22" fmla="*/ 1432808 w 7294652"/>
                <a:gd name="connsiteY22" fmla="*/ 5577931 h 6857999"/>
                <a:gd name="connsiteX23" fmla="*/ 1498980 w 7294652"/>
                <a:gd name="connsiteY23" fmla="*/ 5662148 h 6857999"/>
                <a:gd name="connsiteX24" fmla="*/ 2067548 w 7294652"/>
                <a:gd name="connsiteY24" fmla="*/ 6283312 h 6857999"/>
                <a:gd name="connsiteX25" fmla="*/ 2369879 w 7294652"/>
                <a:gd name="connsiteY25" fmla="*/ 6562782 h 6857999"/>
                <a:gd name="connsiteX26" fmla="*/ 2686645 w 7294652"/>
                <a:gd name="connsiteY26" fmla="*/ 6820598 h 6857999"/>
                <a:gd name="connsiteX27" fmla="*/ 2738907 w 7294652"/>
                <a:gd name="connsiteY27" fmla="*/ 6857999 h 6857999"/>
                <a:gd name="connsiteX28" fmla="*/ 1731787 w 7294652"/>
                <a:gd name="connsiteY28" fmla="*/ 6857999 h 6857999"/>
                <a:gd name="connsiteX29" fmla="*/ 1607949 w 7294652"/>
                <a:gd name="connsiteY29" fmla="*/ 6732770 h 6857999"/>
                <a:gd name="connsiteX30" fmla="*/ 1309057 w 7294652"/>
                <a:gd name="connsiteY30" fmla="*/ 6370109 h 6857999"/>
                <a:gd name="connsiteX31" fmla="*/ 1048147 w 7294652"/>
                <a:gd name="connsiteY31" fmla="*/ 5986138 h 6857999"/>
                <a:gd name="connsiteX32" fmla="*/ 987131 w 7294652"/>
                <a:gd name="connsiteY32" fmla="*/ 5888512 h 6857999"/>
                <a:gd name="connsiteX33" fmla="*/ 928866 w 7294652"/>
                <a:gd name="connsiteY33" fmla="*/ 5793463 h 6857999"/>
                <a:gd name="connsiteX34" fmla="*/ 813708 w 7294652"/>
                <a:gd name="connsiteY34" fmla="*/ 5609556 h 6857999"/>
                <a:gd name="connsiteX35" fmla="*/ 574972 w 7294652"/>
                <a:gd name="connsiteY35" fmla="*/ 5231598 h 6857999"/>
                <a:gd name="connsiteX36" fmla="*/ 342424 w 7294652"/>
                <a:gd name="connsiteY36" fmla="*/ 4834048 h 6857999"/>
                <a:gd name="connsiteX37" fmla="*/ 237579 w 7294652"/>
                <a:gd name="connsiteY37" fmla="*/ 4623500 h 6857999"/>
                <a:gd name="connsiteX38" fmla="*/ 148373 w 7294652"/>
                <a:gd name="connsiteY38" fmla="*/ 4404356 h 6857999"/>
                <a:gd name="connsiteX39" fmla="*/ 79623 w 7294652"/>
                <a:gd name="connsiteY39" fmla="*/ 4175762 h 6857999"/>
                <a:gd name="connsiteX40" fmla="*/ 54185 w 7294652"/>
                <a:gd name="connsiteY40" fmla="*/ 4059229 h 6857999"/>
                <a:gd name="connsiteX41" fmla="*/ 43013 w 7294652"/>
                <a:gd name="connsiteY41" fmla="*/ 4000790 h 6857999"/>
                <a:gd name="connsiteX42" fmla="*/ 33734 w 7294652"/>
                <a:gd name="connsiteY42" fmla="*/ 3942180 h 6857999"/>
                <a:gd name="connsiteX43" fmla="*/ 45 w 7294652"/>
                <a:gd name="connsiteY43" fmla="*/ 3472097 h 6857999"/>
                <a:gd name="connsiteX44" fmla="*/ 95436 w 7294652"/>
                <a:gd name="connsiteY44" fmla="*/ 2557372 h 6857999"/>
                <a:gd name="connsiteX45" fmla="*/ 382126 w 7294652"/>
                <a:gd name="connsiteY45" fmla="*/ 1680799 h 6857999"/>
                <a:gd name="connsiteX46" fmla="*/ 1457043 w 7294652"/>
                <a:gd name="connsiteY46" fmla="*/ 19217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7294652" h="6857999">
                  <a:moveTo>
                    <a:pt x="7294652" y="6063030"/>
                  </a:moveTo>
                  <a:lnTo>
                    <a:pt x="7294652" y="6857999"/>
                  </a:lnTo>
                  <a:lnTo>
                    <a:pt x="6248575" y="6857999"/>
                  </a:lnTo>
                  <a:lnTo>
                    <a:pt x="6477898" y="6700973"/>
                  </a:lnTo>
                  <a:cubicBezTo>
                    <a:pt x="6534790" y="6659378"/>
                    <a:pt x="6591336" y="6616237"/>
                    <a:pt x="6647884" y="6572752"/>
                  </a:cubicBezTo>
                  <a:cubicBezTo>
                    <a:pt x="6704432" y="6529268"/>
                    <a:pt x="6761151" y="6485095"/>
                    <a:pt x="6817698" y="6440235"/>
                  </a:cubicBezTo>
                  <a:lnTo>
                    <a:pt x="7161451" y="6165232"/>
                  </a:lnTo>
                  <a:close/>
                  <a:moveTo>
                    <a:pt x="1673436" y="0"/>
                  </a:moveTo>
                  <a:lnTo>
                    <a:pt x="2394951" y="0"/>
                  </a:lnTo>
                  <a:lnTo>
                    <a:pt x="2244659" y="100763"/>
                  </a:lnTo>
                  <a:cubicBezTo>
                    <a:pt x="2071051" y="224086"/>
                    <a:pt x="1903860" y="356975"/>
                    <a:pt x="1743903" y="498975"/>
                  </a:cubicBezTo>
                  <a:cubicBezTo>
                    <a:pt x="1533218" y="689638"/>
                    <a:pt x="1339146" y="897902"/>
                    <a:pt x="1163821" y="1121514"/>
                  </a:cubicBezTo>
                  <a:cubicBezTo>
                    <a:pt x="988284" y="1344764"/>
                    <a:pt x="834608" y="1584376"/>
                    <a:pt x="704911" y="1837036"/>
                  </a:cubicBezTo>
                  <a:cubicBezTo>
                    <a:pt x="573950" y="2089059"/>
                    <a:pt x="469577" y="2354041"/>
                    <a:pt x="393472" y="2627669"/>
                  </a:cubicBezTo>
                  <a:cubicBezTo>
                    <a:pt x="318269" y="2902842"/>
                    <a:pt x="280119" y="3186833"/>
                    <a:pt x="280032" y="3472097"/>
                  </a:cubicBezTo>
                  <a:cubicBezTo>
                    <a:pt x="280349" y="3610956"/>
                    <a:pt x="296380" y="3749334"/>
                    <a:pt x="327813" y="3884602"/>
                  </a:cubicBezTo>
                  <a:cubicBezTo>
                    <a:pt x="360878" y="4018046"/>
                    <a:pt x="408244" y="4147540"/>
                    <a:pt x="469096" y="4270809"/>
                  </a:cubicBezTo>
                  <a:cubicBezTo>
                    <a:pt x="499175" y="4332511"/>
                    <a:pt x="532347" y="4393012"/>
                    <a:pt x="567581" y="4452482"/>
                  </a:cubicBezTo>
                  <a:cubicBezTo>
                    <a:pt x="602815" y="4511953"/>
                    <a:pt x="641144" y="4570562"/>
                    <a:pt x="680677" y="4628484"/>
                  </a:cubicBezTo>
                  <a:cubicBezTo>
                    <a:pt x="760771" y="4743985"/>
                    <a:pt x="849802" y="4856048"/>
                    <a:pt x="941928" y="4968628"/>
                  </a:cubicBezTo>
                  <a:cubicBezTo>
                    <a:pt x="1034055" y="5081206"/>
                    <a:pt x="1130994" y="5193958"/>
                    <a:pt x="1224665" y="5311349"/>
                  </a:cubicBezTo>
                  <a:cubicBezTo>
                    <a:pt x="1271987" y="5369787"/>
                    <a:pt x="1318853" y="5429429"/>
                    <a:pt x="1365259" y="5490273"/>
                  </a:cubicBezTo>
                  <a:lnTo>
                    <a:pt x="1432808" y="5577931"/>
                  </a:lnTo>
                  <a:cubicBezTo>
                    <a:pt x="1454979" y="5605947"/>
                    <a:pt x="1476121" y="5634821"/>
                    <a:pt x="1498980" y="5662148"/>
                  </a:cubicBezTo>
                  <a:cubicBezTo>
                    <a:pt x="1676323" y="5880038"/>
                    <a:pt x="1866158" y="6087441"/>
                    <a:pt x="2067548" y="6283312"/>
                  </a:cubicBezTo>
                  <a:cubicBezTo>
                    <a:pt x="2166203" y="6379907"/>
                    <a:pt x="2266974" y="6473064"/>
                    <a:pt x="2369879" y="6562782"/>
                  </a:cubicBezTo>
                  <a:cubicBezTo>
                    <a:pt x="2473005" y="6652331"/>
                    <a:pt x="2577677" y="6738957"/>
                    <a:pt x="2686645" y="6820598"/>
                  </a:cubicBezTo>
                  <a:lnTo>
                    <a:pt x="2738907" y="6857999"/>
                  </a:lnTo>
                  <a:lnTo>
                    <a:pt x="1731787" y="6857999"/>
                  </a:lnTo>
                  <a:lnTo>
                    <a:pt x="1607949" y="6732770"/>
                  </a:lnTo>
                  <a:cubicBezTo>
                    <a:pt x="1501232" y="6617903"/>
                    <a:pt x="1401421" y="6496799"/>
                    <a:pt x="1309057" y="6370109"/>
                  </a:cubicBezTo>
                  <a:cubicBezTo>
                    <a:pt x="1217103" y="6244469"/>
                    <a:pt x="1129618" y="6116590"/>
                    <a:pt x="1048147" y="5986138"/>
                  </a:cubicBezTo>
                  <a:cubicBezTo>
                    <a:pt x="1027179" y="5953825"/>
                    <a:pt x="1007414" y="5920996"/>
                    <a:pt x="987131" y="5888512"/>
                  </a:cubicBezTo>
                  <a:lnTo>
                    <a:pt x="928866" y="5793463"/>
                  </a:lnTo>
                  <a:cubicBezTo>
                    <a:pt x="891568" y="5732276"/>
                    <a:pt x="852725" y="5671260"/>
                    <a:pt x="813708" y="5609556"/>
                  </a:cubicBezTo>
                  <a:lnTo>
                    <a:pt x="574972" y="5231598"/>
                  </a:lnTo>
                  <a:cubicBezTo>
                    <a:pt x="495221" y="5103551"/>
                    <a:pt x="416158" y="4971549"/>
                    <a:pt x="342424" y="4834048"/>
                  </a:cubicBezTo>
                  <a:cubicBezTo>
                    <a:pt x="305641" y="4765298"/>
                    <a:pt x="270236" y="4695343"/>
                    <a:pt x="237579" y="4623500"/>
                  </a:cubicBezTo>
                  <a:cubicBezTo>
                    <a:pt x="204922" y="4551655"/>
                    <a:pt x="175187" y="4478607"/>
                    <a:pt x="148373" y="4404356"/>
                  </a:cubicBezTo>
                  <a:cubicBezTo>
                    <a:pt x="121561" y="4330107"/>
                    <a:pt x="99046" y="4252934"/>
                    <a:pt x="79623" y="4175762"/>
                  </a:cubicBezTo>
                  <a:cubicBezTo>
                    <a:pt x="70514" y="4136916"/>
                    <a:pt x="61577" y="4098245"/>
                    <a:pt x="54185" y="4059229"/>
                  </a:cubicBezTo>
                  <a:lnTo>
                    <a:pt x="43013" y="4000790"/>
                  </a:lnTo>
                  <a:lnTo>
                    <a:pt x="33734" y="3942180"/>
                  </a:lnTo>
                  <a:cubicBezTo>
                    <a:pt x="10461" y="3786581"/>
                    <a:pt x="-801" y="3629416"/>
                    <a:pt x="45" y="3472097"/>
                  </a:cubicBezTo>
                  <a:cubicBezTo>
                    <a:pt x="863" y="3164748"/>
                    <a:pt x="32824" y="2858275"/>
                    <a:pt x="95436" y="2557372"/>
                  </a:cubicBezTo>
                  <a:cubicBezTo>
                    <a:pt x="157549" y="2255281"/>
                    <a:pt x="253728" y="1961216"/>
                    <a:pt x="382126" y="1680799"/>
                  </a:cubicBezTo>
                  <a:cubicBezTo>
                    <a:pt x="639940" y="1120482"/>
                    <a:pt x="1015492" y="619117"/>
                    <a:pt x="1457043" y="1921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A77FC097-E4F2-4A45-82E8-3808FA553C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0650" y="-5799"/>
              <a:ext cx="7291350" cy="6858000"/>
            </a:xfrm>
            <a:custGeom>
              <a:avLst/>
              <a:gdLst>
                <a:gd name="connsiteX0" fmla="*/ 7291350 w 7291350"/>
                <a:gd name="connsiteY0" fmla="*/ 5718699 h 6858000"/>
                <a:gd name="connsiteX1" fmla="*/ 7291350 w 7291350"/>
                <a:gd name="connsiteY1" fmla="*/ 6806115 h 6858000"/>
                <a:gd name="connsiteX2" fmla="*/ 7224124 w 7291350"/>
                <a:gd name="connsiteY2" fmla="*/ 6858000 h 6858000"/>
                <a:gd name="connsiteX3" fmla="*/ 5607142 w 7291350"/>
                <a:gd name="connsiteY3" fmla="*/ 6858000 h 6858000"/>
                <a:gd name="connsiteX4" fmla="*/ 5736072 w 7291350"/>
                <a:gd name="connsiteY4" fmla="*/ 6801170 h 6858000"/>
                <a:gd name="connsiteX5" fmla="*/ 6949826 w 7291350"/>
                <a:gd name="connsiteY5" fmla="*/ 5983707 h 6858000"/>
                <a:gd name="connsiteX6" fmla="*/ 7220703 w 7291350"/>
                <a:gd name="connsiteY6" fmla="*/ 5773675 h 6858000"/>
                <a:gd name="connsiteX7" fmla="*/ 7218419 w 7291350"/>
                <a:gd name="connsiteY7" fmla="*/ 0 h 6858000"/>
                <a:gd name="connsiteX8" fmla="*/ 7291350 w 7291350"/>
                <a:gd name="connsiteY8" fmla="*/ 0 h 6858000"/>
                <a:gd name="connsiteX9" fmla="*/ 7291350 w 7291350"/>
                <a:gd name="connsiteY9" fmla="*/ 50138 h 6858000"/>
                <a:gd name="connsiteX10" fmla="*/ 1797607 w 7291350"/>
                <a:gd name="connsiteY10" fmla="*/ 0 h 6858000"/>
                <a:gd name="connsiteX11" fmla="*/ 3385676 w 7291350"/>
                <a:gd name="connsiteY11" fmla="*/ 0 h 6858000"/>
                <a:gd name="connsiteX12" fmla="*/ 3360567 w 7291350"/>
                <a:gd name="connsiteY12" fmla="*/ 11552 h 6858000"/>
                <a:gd name="connsiteX13" fmla="*/ 2267395 w 7291350"/>
                <a:gd name="connsiteY13" fmla="*/ 725831 h 6858000"/>
                <a:gd name="connsiteX14" fmla="*/ 1234074 w 7291350"/>
                <a:gd name="connsiteY14" fmla="*/ 2007171 h 6858000"/>
                <a:gd name="connsiteX15" fmla="*/ 859383 w 7291350"/>
                <a:gd name="connsiteY15" fmla="*/ 3498372 h 6858000"/>
                <a:gd name="connsiteX16" fmla="*/ 1479513 w 7291350"/>
                <a:gd name="connsiteY16" fmla="*/ 4883182 h 6858000"/>
                <a:gd name="connsiteX17" fmla="*/ 1791985 w 7291350"/>
                <a:gd name="connsiteY17" fmla="*/ 5322671 h 6858000"/>
                <a:gd name="connsiteX18" fmla="*/ 3397295 w 7291350"/>
                <a:gd name="connsiteY18" fmla="*/ 6784567 h 6858000"/>
                <a:gd name="connsiteX19" fmla="*/ 3590446 w 7291350"/>
                <a:gd name="connsiteY19" fmla="*/ 6858000 h 6858000"/>
                <a:gd name="connsiteX20" fmla="*/ 1970757 w 7291350"/>
                <a:gd name="connsiteY20" fmla="*/ 6858000 h 6858000"/>
                <a:gd name="connsiteX21" fmla="*/ 1735872 w 7291350"/>
                <a:gd name="connsiteY21" fmla="*/ 6627685 h 6858000"/>
                <a:gd name="connsiteX22" fmla="*/ 1080932 w 7291350"/>
                <a:gd name="connsiteY22" fmla="*/ 5805127 h 6858000"/>
                <a:gd name="connsiteX23" fmla="*/ 0 w 7291350"/>
                <a:gd name="connsiteY23" fmla="*/ 3498372 h 6858000"/>
                <a:gd name="connsiteX24" fmla="*/ 1708174 w 7291350"/>
                <a:gd name="connsiteY24"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91350" h="6858000">
                  <a:moveTo>
                    <a:pt x="7291350" y="5718699"/>
                  </a:moveTo>
                  <a:lnTo>
                    <a:pt x="7291350" y="6806115"/>
                  </a:lnTo>
                  <a:lnTo>
                    <a:pt x="7224124" y="6858000"/>
                  </a:lnTo>
                  <a:lnTo>
                    <a:pt x="5607142" y="6858000"/>
                  </a:lnTo>
                  <a:lnTo>
                    <a:pt x="5736072" y="6801170"/>
                  </a:lnTo>
                  <a:cubicBezTo>
                    <a:pt x="6122313" y="6616106"/>
                    <a:pt x="6503069" y="6332805"/>
                    <a:pt x="6949826" y="5983707"/>
                  </a:cubicBezTo>
                  <a:cubicBezTo>
                    <a:pt x="7041094" y="5912378"/>
                    <a:pt x="7132358" y="5842426"/>
                    <a:pt x="7220703" y="5773675"/>
                  </a:cubicBezTo>
                  <a:close/>
                  <a:moveTo>
                    <a:pt x="7218419" y="0"/>
                  </a:moveTo>
                  <a:lnTo>
                    <a:pt x="7291350" y="0"/>
                  </a:lnTo>
                  <a:lnTo>
                    <a:pt x="7291350" y="50138"/>
                  </a:lnTo>
                  <a:close/>
                  <a:moveTo>
                    <a:pt x="1797607" y="0"/>
                  </a:moveTo>
                  <a:lnTo>
                    <a:pt x="3385676" y="0"/>
                  </a:lnTo>
                  <a:lnTo>
                    <a:pt x="3360567" y="11552"/>
                  </a:lnTo>
                  <a:cubicBezTo>
                    <a:pt x="2968013" y="202286"/>
                    <a:pt x="2600620" y="442170"/>
                    <a:pt x="2267395" y="725831"/>
                  </a:cubicBezTo>
                  <a:cubicBezTo>
                    <a:pt x="1824986" y="1104820"/>
                    <a:pt x="1477279" y="1536057"/>
                    <a:pt x="1234074" y="2007171"/>
                  </a:cubicBezTo>
                  <a:cubicBezTo>
                    <a:pt x="985368" y="2488770"/>
                    <a:pt x="859383" y="2990476"/>
                    <a:pt x="859383" y="3498372"/>
                  </a:cubicBezTo>
                  <a:cubicBezTo>
                    <a:pt x="859383" y="4010222"/>
                    <a:pt x="1060651" y="4308942"/>
                    <a:pt x="1479513" y="4883182"/>
                  </a:cubicBezTo>
                  <a:cubicBezTo>
                    <a:pt x="1580577" y="5021714"/>
                    <a:pt x="1685078" y="5164888"/>
                    <a:pt x="1791985" y="5322671"/>
                  </a:cubicBezTo>
                  <a:cubicBezTo>
                    <a:pt x="2283419" y="6046950"/>
                    <a:pt x="2796809" y="6521439"/>
                    <a:pt x="3397295" y="6784567"/>
                  </a:cubicBezTo>
                  <a:lnTo>
                    <a:pt x="3590446" y="6858000"/>
                  </a:lnTo>
                  <a:lnTo>
                    <a:pt x="1970757" y="6858000"/>
                  </a:lnTo>
                  <a:lnTo>
                    <a:pt x="1735872" y="6627685"/>
                  </a:lnTo>
                  <a:cubicBezTo>
                    <a:pt x="1502484" y="6382823"/>
                    <a:pt x="1285774" y="6107254"/>
                    <a:pt x="1080932" y="5805127"/>
                  </a:cubicBezTo>
                  <a:cubicBezTo>
                    <a:pt x="556365" y="5032027"/>
                    <a:pt x="0" y="4501616"/>
                    <a:pt x="0" y="3498372"/>
                  </a:cubicBezTo>
                  <a:cubicBezTo>
                    <a:pt x="0" y="2160829"/>
                    <a:pt x="685186" y="949872"/>
                    <a:pt x="1708174" y="7330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D0DF88B0-FA8A-47F5-8EAC-1880B1A51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2894" y="-5799"/>
              <a:ext cx="7269107" cy="6858000"/>
            </a:xfrm>
            <a:custGeom>
              <a:avLst/>
              <a:gdLst>
                <a:gd name="connsiteX0" fmla="*/ 7269107 w 7269107"/>
                <a:gd name="connsiteY0" fmla="*/ 5518449 h 6858000"/>
                <a:gd name="connsiteX1" fmla="*/ 7269107 w 7269107"/>
                <a:gd name="connsiteY1" fmla="*/ 6823281 h 6858000"/>
                <a:gd name="connsiteX2" fmla="*/ 7224122 w 7269107"/>
                <a:gd name="connsiteY2" fmla="*/ 6858000 h 6858000"/>
                <a:gd name="connsiteX3" fmla="*/ 4927054 w 7269107"/>
                <a:gd name="connsiteY3" fmla="*/ 6858000 h 6858000"/>
                <a:gd name="connsiteX4" fmla="*/ 4982167 w 7269107"/>
                <a:gd name="connsiteY4" fmla="*/ 6852876 h 6858000"/>
                <a:gd name="connsiteX5" fmla="*/ 5743768 w 7269107"/>
                <a:gd name="connsiteY5" fmla="*/ 6606245 h 6858000"/>
                <a:gd name="connsiteX6" fmla="*/ 6843778 w 7269107"/>
                <a:gd name="connsiteY6" fmla="*/ 5848440 h 6858000"/>
                <a:gd name="connsiteX7" fmla="*/ 7115515 w 7269107"/>
                <a:gd name="connsiteY7" fmla="*/ 5637891 h 6858000"/>
                <a:gd name="connsiteX8" fmla="*/ 6870111 w 7269107"/>
                <a:gd name="connsiteY8" fmla="*/ 0 h 6858000"/>
                <a:gd name="connsiteX9" fmla="*/ 7269107 w 7269107"/>
                <a:gd name="connsiteY9" fmla="*/ 0 h 6858000"/>
                <a:gd name="connsiteX10" fmla="*/ 7269107 w 7269107"/>
                <a:gd name="connsiteY10" fmla="*/ 243137 h 6858000"/>
                <a:gd name="connsiteX11" fmla="*/ 7089989 w 7269107"/>
                <a:gd name="connsiteY11" fmla="*/ 119955 h 6858000"/>
                <a:gd name="connsiteX12" fmla="*/ 6952948 w 7269107"/>
                <a:gd name="connsiteY12" fmla="*/ 41521 h 6858000"/>
                <a:gd name="connsiteX13" fmla="*/ 1797606 w 7269107"/>
                <a:gd name="connsiteY13" fmla="*/ 0 h 6858000"/>
                <a:gd name="connsiteX14" fmla="*/ 3815328 w 7269107"/>
                <a:gd name="connsiteY14" fmla="*/ 0 h 6858000"/>
                <a:gd name="connsiteX15" fmla="*/ 3627371 w 7269107"/>
                <a:gd name="connsiteY15" fmla="*/ 77142 h 6858000"/>
                <a:gd name="connsiteX16" fmla="*/ 2379115 w 7269107"/>
                <a:gd name="connsiteY16" fmla="*/ 856285 h 6858000"/>
                <a:gd name="connsiteX17" fmla="*/ 1386699 w 7269107"/>
                <a:gd name="connsiteY17" fmla="*/ 2086062 h 6858000"/>
                <a:gd name="connsiteX18" fmla="*/ 1031258 w 7269107"/>
                <a:gd name="connsiteY18" fmla="*/ 3498372 h 6858000"/>
                <a:gd name="connsiteX19" fmla="*/ 1618904 w 7269107"/>
                <a:gd name="connsiteY19" fmla="*/ 4781604 h 6858000"/>
                <a:gd name="connsiteX20" fmla="*/ 1934812 w 7269107"/>
                <a:gd name="connsiteY20" fmla="*/ 5225904 h 6858000"/>
                <a:gd name="connsiteX21" fmla="*/ 3140010 w 7269107"/>
                <a:gd name="connsiteY21" fmla="*/ 6456196 h 6858000"/>
                <a:gd name="connsiteX22" fmla="*/ 4281662 w 7269107"/>
                <a:gd name="connsiteY22" fmla="*/ 6843305 h 6858000"/>
                <a:gd name="connsiteX23" fmla="*/ 4449058 w 7269107"/>
                <a:gd name="connsiteY23" fmla="*/ 6858000 h 6858000"/>
                <a:gd name="connsiteX24" fmla="*/ 1970756 w 7269107"/>
                <a:gd name="connsiteY24" fmla="*/ 6858000 h 6858000"/>
                <a:gd name="connsiteX25" fmla="*/ 1735871 w 7269107"/>
                <a:gd name="connsiteY25" fmla="*/ 6627685 h 6858000"/>
                <a:gd name="connsiteX26" fmla="*/ 1080930 w 7269107"/>
                <a:gd name="connsiteY26" fmla="*/ 5805127 h 6858000"/>
                <a:gd name="connsiteX27" fmla="*/ 0 w 7269107"/>
                <a:gd name="connsiteY27" fmla="*/ 3498372 h 6858000"/>
                <a:gd name="connsiteX28" fmla="*/ 1708172 w 7269107"/>
                <a:gd name="connsiteY28" fmla="*/ 7330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269107" h="6858000">
                  <a:moveTo>
                    <a:pt x="7269107" y="5518449"/>
                  </a:moveTo>
                  <a:lnTo>
                    <a:pt x="7269107" y="6823281"/>
                  </a:lnTo>
                  <a:lnTo>
                    <a:pt x="7224122" y="6858000"/>
                  </a:lnTo>
                  <a:lnTo>
                    <a:pt x="4927054" y="6858000"/>
                  </a:lnTo>
                  <a:lnTo>
                    <a:pt x="4982167" y="6852876"/>
                  </a:lnTo>
                  <a:cubicBezTo>
                    <a:pt x="5236517" y="6821036"/>
                    <a:pt x="5483373" y="6740566"/>
                    <a:pt x="5743768" y="6606245"/>
                  </a:cubicBezTo>
                  <a:cubicBezTo>
                    <a:pt x="6099551" y="6422337"/>
                    <a:pt x="6452586" y="6154209"/>
                    <a:pt x="6843778" y="5848440"/>
                  </a:cubicBezTo>
                  <a:cubicBezTo>
                    <a:pt x="6935559" y="5776768"/>
                    <a:pt x="7026997" y="5706642"/>
                    <a:pt x="7115515" y="5637891"/>
                  </a:cubicBezTo>
                  <a:close/>
                  <a:moveTo>
                    <a:pt x="6870111" y="0"/>
                  </a:moveTo>
                  <a:lnTo>
                    <a:pt x="7269107" y="0"/>
                  </a:lnTo>
                  <a:lnTo>
                    <a:pt x="7269107" y="243137"/>
                  </a:lnTo>
                  <a:lnTo>
                    <a:pt x="7089989" y="119955"/>
                  </a:lnTo>
                  <a:cubicBezTo>
                    <a:pt x="7045081" y="92581"/>
                    <a:pt x="6999384" y="66425"/>
                    <a:pt x="6952948" y="41521"/>
                  </a:cubicBezTo>
                  <a:close/>
                  <a:moveTo>
                    <a:pt x="1797606" y="0"/>
                  </a:moveTo>
                  <a:lnTo>
                    <a:pt x="3815328" y="0"/>
                  </a:lnTo>
                  <a:lnTo>
                    <a:pt x="3627371" y="77142"/>
                  </a:lnTo>
                  <a:cubicBezTo>
                    <a:pt x="3175548" y="273822"/>
                    <a:pt x="2754868" y="536281"/>
                    <a:pt x="2379115" y="856285"/>
                  </a:cubicBezTo>
                  <a:cubicBezTo>
                    <a:pt x="1959736" y="1215679"/>
                    <a:pt x="1616497" y="1640901"/>
                    <a:pt x="1386699" y="2086062"/>
                  </a:cubicBezTo>
                  <a:cubicBezTo>
                    <a:pt x="1151572" y="2543083"/>
                    <a:pt x="1031258" y="3018150"/>
                    <a:pt x="1031258" y="3498372"/>
                  </a:cubicBezTo>
                  <a:cubicBezTo>
                    <a:pt x="1031258" y="3957455"/>
                    <a:pt x="1211213" y="4223692"/>
                    <a:pt x="1618904" y="4781604"/>
                  </a:cubicBezTo>
                  <a:cubicBezTo>
                    <a:pt x="1720826" y="4921339"/>
                    <a:pt x="1826186" y="5065887"/>
                    <a:pt x="1934812" y="5225904"/>
                  </a:cubicBezTo>
                  <a:cubicBezTo>
                    <a:pt x="2318957" y="5792064"/>
                    <a:pt x="2713069" y="6194600"/>
                    <a:pt x="3140010" y="6456196"/>
                  </a:cubicBezTo>
                  <a:cubicBezTo>
                    <a:pt x="3479423" y="6664512"/>
                    <a:pt x="3855769" y="6792387"/>
                    <a:pt x="4281662" y="6843305"/>
                  </a:cubicBezTo>
                  <a:lnTo>
                    <a:pt x="4449058" y="6858000"/>
                  </a:lnTo>
                  <a:lnTo>
                    <a:pt x="1970756" y="6858000"/>
                  </a:lnTo>
                  <a:lnTo>
                    <a:pt x="1735871" y="6627685"/>
                  </a:lnTo>
                  <a:cubicBezTo>
                    <a:pt x="1502482" y="6382823"/>
                    <a:pt x="1285773" y="6107254"/>
                    <a:pt x="1080930" y="5805127"/>
                  </a:cubicBezTo>
                  <a:cubicBezTo>
                    <a:pt x="556364" y="5032027"/>
                    <a:pt x="0" y="4501616"/>
                    <a:pt x="0" y="3498372"/>
                  </a:cubicBezTo>
                  <a:cubicBezTo>
                    <a:pt x="0" y="2160829"/>
                    <a:pt x="685185" y="949872"/>
                    <a:pt x="1708172" y="73302"/>
                  </a:cubicBezTo>
                  <a:close/>
                </a:path>
              </a:pathLst>
            </a:custGeom>
            <a:gradFill>
              <a:gsLst>
                <a:gs pos="2000">
                  <a:schemeClr val="bg1">
                    <a:alpha val="10000"/>
                  </a:schemeClr>
                </a:gs>
                <a:gs pos="5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F1838637-E958-3247-9988-A0298FA3F59E}"/>
              </a:ext>
            </a:extLst>
          </p:cNvPr>
          <p:cNvSpPr>
            <a:spLocks noGrp="1"/>
          </p:cNvSpPr>
          <p:nvPr>
            <p:ph idx="1"/>
          </p:nvPr>
        </p:nvSpPr>
        <p:spPr>
          <a:xfrm>
            <a:off x="6632812" y="1032987"/>
            <a:ext cx="4919108" cy="4792027"/>
          </a:xfrm>
        </p:spPr>
        <p:txBody>
          <a:bodyPr anchor="ctr">
            <a:normAutofit/>
          </a:bodyPr>
          <a:lstStyle/>
          <a:p>
            <a:r>
              <a:rPr lang="en-US" sz="2000" dirty="0">
                <a:solidFill>
                  <a:schemeClr val="tx2"/>
                </a:solidFill>
              </a:rPr>
              <a:t>Seal of Biliteracy (Intermediate High) get 6 credits (201 and 202)</a:t>
            </a:r>
          </a:p>
          <a:p>
            <a:r>
              <a:rPr lang="en-US" sz="2000" dirty="0">
                <a:solidFill>
                  <a:schemeClr val="tx2"/>
                </a:solidFill>
              </a:rPr>
              <a:t>Seal of Biliteracy with Distinction (Advanced Low) get 9 credits (201, 202 and 300 level)</a:t>
            </a:r>
          </a:p>
        </p:txBody>
      </p:sp>
    </p:spTree>
    <p:extLst>
      <p:ext uri="{BB962C8B-B14F-4D97-AF65-F5344CB8AC3E}">
        <p14:creationId xmlns:p14="http://schemas.microsoft.com/office/powerpoint/2010/main" val="3944957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4672" y="802955"/>
            <a:ext cx="4977976" cy="1454051"/>
          </a:xfrm>
        </p:spPr>
        <p:txBody>
          <a:bodyPr>
            <a:normAutofit fontScale="90000"/>
          </a:bodyPr>
          <a:lstStyle/>
          <a:p>
            <a:r>
              <a:rPr lang="en-US" sz="3600" dirty="0">
                <a:solidFill>
                  <a:schemeClr val="tx2"/>
                </a:solidFill>
              </a:rPr>
              <a:t>Middlesex Community College (policy under consideration)</a:t>
            </a:r>
          </a:p>
        </p:txBody>
      </p:sp>
      <p:sp>
        <p:nvSpPr>
          <p:cNvPr id="3" name="Content Placeholder 2"/>
          <p:cNvSpPr>
            <a:spLocks noGrp="1"/>
          </p:cNvSpPr>
          <p:nvPr>
            <p:ph idx="1"/>
          </p:nvPr>
        </p:nvSpPr>
        <p:spPr>
          <a:xfrm>
            <a:off x="804672" y="2421682"/>
            <a:ext cx="4977578" cy="3639289"/>
          </a:xfrm>
        </p:spPr>
        <p:txBody>
          <a:bodyPr anchor="ctr">
            <a:normAutofit/>
          </a:bodyPr>
          <a:lstStyle/>
          <a:p>
            <a:pPr>
              <a:lnSpc>
                <a:spcPct val="90000"/>
              </a:lnSpc>
            </a:pPr>
            <a:r>
              <a:rPr lang="en-US" sz="1500" dirty="0">
                <a:solidFill>
                  <a:schemeClr val="tx2"/>
                </a:solidFill>
              </a:rPr>
              <a:t>12 credits (4 semesters at 3 credits each) of a world language if MCC offers 4 semesters of that language</a:t>
            </a:r>
          </a:p>
          <a:p>
            <a:pPr>
              <a:lnSpc>
                <a:spcPct val="90000"/>
              </a:lnSpc>
            </a:pPr>
            <a:r>
              <a:rPr lang="en-US" sz="1500" dirty="0">
                <a:solidFill>
                  <a:schemeClr val="tx2"/>
                </a:solidFill>
              </a:rPr>
              <a:t>12 credits (4 semesters at 3 credits each) of Humanities credits if MCC does not offer that language.  </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Classroom">
            <a:extLst>
              <a:ext uri="{FF2B5EF4-FFF2-40B4-BE49-F238E27FC236}">
                <a16:creationId xmlns:a16="http://schemas.microsoft.com/office/drawing/2014/main" id="{3184E1BF-894A-455B-8FC2-BF5CF1B729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440508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B7639-C26E-487B-AA0B-04F4ACE63342}"/>
              </a:ext>
            </a:extLst>
          </p:cNvPr>
          <p:cNvSpPr>
            <a:spLocks noGrp="1"/>
          </p:cNvSpPr>
          <p:nvPr>
            <p:ph type="title"/>
          </p:nvPr>
        </p:nvSpPr>
        <p:spPr/>
        <p:txBody>
          <a:bodyPr/>
          <a:lstStyle/>
          <a:p>
            <a:r>
              <a:rPr lang="en-US"/>
              <a:t>Higher Education Innovation Fund (HEIF)</a:t>
            </a:r>
          </a:p>
        </p:txBody>
      </p:sp>
      <p:sp>
        <p:nvSpPr>
          <p:cNvPr id="3" name="Content Placeholder 2">
            <a:extLst>
              <a:ext uri="{FF2B5EF4-FFF2-40B4-BE49-F238E27FC236}">
                <a16:creationId xmlns:a16="http://schemas.microsoft.com/office/drawing/2014/main" id="{AF8817CC-5FAC-4D09-BA2B-58487E5E2628}"/>
              </a:ext>
            </a:extLst>
          </p:cNvPr>
          <p:cNvSpPr>
            <a:spLocks noGrp="1"/>
          </p:cNvSpPr>
          <p:nvPr>
            <p:ph idx="1"/>
          </p:nvPr>
        </p:nvSpPr>
        <p:spPr/>
        <p:txBody>
          <a:bodyPr/>
          <a:lstStyle/>
          <a:p>
            <a:r>
              <a:rPr lang="en-US"/>
              <a:t>Opportunity for public higher education institutions to develop new programs and strategies</a:t>
            </a:r>
          </a:p>
          <a:p>
            <a:r>
              <a:rPr lang="en-US"/>
              <a:t>Focus on equity</a:t>
            </a:r>
          </a:p>
          <a:p>
            <a:r>
              <a:rPr lang="en-US"/>
              <a:t>PLA strand</a:t>
            </a:r>
          </a:p>
          <a:p>
            <a:pPr lvl="1"/>
            <a:r>
              <a:rPr lang="en-US"/>
              <a:t>Competitive proposals will be designed to make recommendations to inform the public higher education system</a:t>
            </a:r>
          </a:p>
          <a:p>
            <a:r>
              <a:rPr lang="en-US"/>
              <a:t>Proposals due January 15</a:t>
            </a:r>
          </a:p>
        </p:txBody>
      </p:sp>
      <p:sp>
        <p:nvSpPr>
          <p:cNvPr id="4" name="Slide Number Placeholder 3">
            <a:extLst>
              <a:ext uri="{FF2B5EF4-FFF2-40B4-BE49-F238E27FC236}">
                <a16:creationId xmlns:a16="http://schemas.microsoft.com/office/drawing/2014/main" id="{632CC962-17E1-4818-9B0E-643A7F37602B}"/>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a:p>
        </p:txBody>
      </p:sp>
    </p:spTree>
    <p:extLst>
      <p:ext uri="{BB962C8B-B14F-4D97-AF65-F5344CB8AC3E}">
        <p14:creationId xmlns:p14="http://schemas.microsoft.com/office/powerpoint/2010/main" val="1386976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03</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Discussion</a:t>
            </a:r>
            <a:endParaRPr kumimoji="0" lang="zh-CN" altLang="en-US"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421807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702EDB-EED4-4645-82DC-91155E9F1C29}"/>
              </a:ext>
            </a:extLst>
          </p:cNvPr>
          <p:cNvSpPr>
            <a:spLocks noGrp="1"/>
          </p:cNvSpPr>
          <p:nvPr>
            <p:ph type="title"/>
          </p:nvPr>
        </p:nvSpPr>
        <p:spPr>
          <a:xfrm>
            <a:off x="841248" y="334644"/>
            <a:ext cx="10509504" cy="1076914"/>
          </a:xfrm>
        </p:spPr>
        <p:txBody>
          <a:bodyPr anchor="ctr">
            <a:normAutofit/>
          </a:bodyPr>
          <a:lstStyle/>
          <a:p>
            <a:r>
              <a:rPr lang="en-US" sz="4000" dirty="0">
                <a:solidFill>
                  <a:schemeClr val="accent1"/>
                </a:solidFill>
              </a:rPr>
              <a:t>Discussion Questions (On Padlet)</a:t>
            </a:r>
          </a:p>
        </p:txBody>
      </p:sp>
      <p:sp>
        <p:nvSpPr>
          <p:cNvPr id="12"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2F419450-3137-49C6-A810-A443BEBD6F63}"/>
              </a:ext>
            </a:extLst>
          </p:cNvPr>
          <p:cNvSpPr>
            <a:spLocks noGrp="1"/>
          </p:cNvSpPr>
          <p:nvPr>
            <p:ph type="sldNum" sz="quarter" idx="12"/>
          </p:nvPr>
        </p:nvSpPr>
        <p:spPr>
          <a:xfrm>
            <a:off x="8717280" y="6356350"/>
            <a:ext cx="2633472" cy="365125"/>
          </a:xfrm>
        </p:spPr>
        <p:txBody>
          <a:bodyPr>
            <a:normAutofit/>
          </a:bodyPr>
          <a:lstStyle/>
          <a:p>
            <a:pPr>
              <a:spcAft>
                <a:spcPts val="600"/>
              </a:spcAft>
            </a:pPr>
            <a:fld id="{FF27229C-EC7B-4063-A33B-28A5E87E32ED}" type="slidenum">
              <a:rPr lang="zh-CN" altLang="en-US">
                <a:solidFill>
                  <a:schemeClr val="tx1">
                    <a:lumMod val="50000"/>
                    <a:lumOff val="50000"/>
                  </a:schemeClr>
                </a:solidFill>
              </a:rPr>
              <a:pPr>
                <a:spcAft>
                  <a:spcPts val="600"/>
                </a:spcAft>
              </a:pPr>
              <a:t>37</a:t>
            </a:fld>
            <a:endParaRPr lang="zh-CN" altLang="en-US">
              <a:solidFill>
                <a:schemeClr val="tx1">
                  <a:lumMod val="50000"/>
                  <a:lumOff val="50000"/>
                </a:schemeClr>
              </a:solidFill>
            </a:endParaRPr>
          </a:p>
        </p:txBody>
      </p:sp>
      <p:graphicFrame>
        <p:nvGraphicFramePr>
          <p:cNvPr id="6" name="Content Placeholder 2" descr="Discussion questions">
            <a:extLst>
              <a:ext uri="{FF2B5EF4-FFF2-40B4-BE49-F238E27FC236}">
                <a16:creationId xmlns:a16="http://schemas.microsoft.com/office/drawing/2014/main" id="{5AD5836D-EE38-4FED-9CA9-A3096BB0EF80}"/>
              </a:ext>
            </a:extLst>
          </p:cNvPr>
          <p:cNvGraphicFramePr>
            <a:graphicFrameLocks noGrp="1"/>
          </p:cNvGraphicFramePr>
          <p:nvPr>
            <p:ph idx="1"/>
            <p:extLst>
              <p:ext uri="{D42A27DB-BD31-4B8C-83A1-F6EECF244321}">
                <p14:modId xmlns:p14="http://schemas.microsoft.com/office/powerpoint/2010/main" val="2792353531"/>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308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2" name="Add-in">
                <a:extLs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08226261"/>
                  </p:ext>
                </p:extLst>
              </p:nvPr>
            </p:nvGraphicFramePr>
            <p:xfrm>
              <a:off x="567743" y="1082103"/>
              <a:ext cx="10564855" cy="5105633"/>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2" name="Add-in">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67743" y="1082103"/>
                <a:ext cx="10564855" cy="5105633"/>
              </a:xfrm>
              <a:prstGeom prst="rect">
                <a:avLst/>
              </a:prstGeom>
            </p:spPr>
          </p:pic>
        </mc:Fallback>
      </mc:AlternateContent>
      <p:sp>
        <p:nvSpPr>
          <p:cNvPr id="3" name="Title 2">
            <a:extLst>
              <a:ext uri="{FF2B5EF4-FFF2-40B4-BE49-F238E27FC236}">
                <a16:creationId xmlns:a16="http://schemas.microsoft.com/office/drawing/2014/main" id="{BDAAD3E0-9952-4B8F-BBCF-27BAF32E29DD}"/>
              </a:ext>
            </a:extLst>
          </p:cNvPr>
          <p:cNvSpPr>
            <a:spLocks noGrp="1"/>
          </p:cNvSpPr>
          <p:nvPr>
            <p:ph type="title"/>
          </p:nvPr>
        </p:nvSpPr>
        <p:spPr/>
        <p:txBody>
          <a:bodyPr/>
          <a:lstStyle/>
          <a:p>
            <a:r>
              <a:rPr lang="en-US" dirty="0"/>
              <a:t>Follow the link in the chat to respond to this question.</a:t>
            </a:r>
          </a:p>
        </p:txBody>
      </p:sp>
    </p:spTree>
    <p:extLst>
      <p:ext uri="{BB962C8B-B14F-4D97-AF65-F5344CB8AC3E}">
        <p14:creationId xmlns:p14="http://schemas.microsoft.com/office/powerpoint/2010/main" val="3211859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66B8-C982-4BF3-8C21-48B84AB8172F}"/>
              </a:ext>
            </a:extLst>
          </p:cNvPr>
          <p:cNvSpPr>
            <a:spLocks noGrp="1"/>
          </p:cNvSpPr>
          <p:nvPr>
            <p:ph type="title"/>
          </p:nvPr>
        </p:nvSpPr>
        <p:spPr/>
        <p:txBody>
          <a:bodyPr/>
          <a:lstStyle/>
          <a:p>
            <a:r>
              <a:rPr lang="en-US" dirty="0"/>
              <a:t>Follow the link in the chat to respond to this question. </a:t>
            </a:r>
            <a:r>
              <a:rPr lang="en-US" dirty="0">
                <a:solidFill>
                  <a:schemeClr val="tx1"/>
                </a:solidFill>
              </a:rPr>
              <a:t>.</a:t>
            </a:r>
          </a:p>
        </p:txBody>
      </p:sp>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title="Mentimeter - Interactive Presentations">
                <a:extLst>
                  <a:ext uri="{FF2B5EF4-FFF2-40B4-BE49-F238E27FC236}">
                    <a16:creationId xmlns:a16="http://schemas.microsoft.com/office/drawing/2014/main" id="{8BA10D2E-C929-4AF6-9846-85EE5BE6FAA6}"/>
                  </a:ext>
                </a:extLst>
              </p:cNvPr>
              <p:cNvGraphicFramePr>
                <a:graphicFrameLocks noGrp="1"/>
              </p:cNvGraphicFramePr>
              <p:nvPr>
                <p:ph idx="1"/>
              </p:nvPr>
            </p:nvGraphicFramePr>
            <p:xfrm>
              <a:off x="568325" y="1230313"/>
              <a:ext cx="11369675" cy="5049837"/>
            </p:xfrm>
            <a:graphic>
              <a:graphicData uri="http://schemas.microsoft.com/office/webextensions/webextension/2010/11">
                <we:webextensionref xmlns:we="http://schemas.microsoft.com/office/webextensions/webextension/2010/11" xmlns:r="http://schemas.openxmlformats.org/officeDocument/2006/relationships" r:id="rId3"/>
              </a:graphicData>
            </a:graphic>
          </p:graphicFrame>
        </mc:Choice>
        <mc:Fallback xmlns="">
          <p:pic>
            <p:nvPicPr>
              <p:cNvPr id="4" name="Content Placeholder 3" title="Mentimeter - Interactive Presentations">
                <a:extLst>
                  <a:ext uri="{FF2B5EF4-FFF2-40B4-BE49-F238E27FC236}">
                    <a16:creationId xmlns:a16="http://schemas.microsoft.com/office/drawing/2014/main" id="{8BA10D2E-C929-4AF6-9846-85EE5BE6FAA6}"/>
                  </a:ext>
                </a:extLst>
              </p:cNvPr>
              <p:cNvPicPr>
                <a:picLocks noGrp="1" noRot="1" noChangeAspect="1" noMove="1" noResize="1" noEditPoints="1" noAdjustHandles="1" noChangeArrowheads="1" noChangeShapeType="1"/>
              </p:cNvPicPr>
              <p:nvPr/>
            </p:nvPicPr>
            <p:blipFill>
              <a:blip r:embed="rId4"/>
              <a:stretch>
                <a:fillRect/>
              </a:stretch>
            </p:blipFill>
            <p:spPr>
              <a:xfrm>
                <a:off x="568325" y="1230313"/>
                <a:ext cx="11369675" cy="5049837"/>
              </a:xfrm>
              <a:prstGeom prst="rect">
                <a:avLst/>
              </a:prstGeom>
            </p:spPr>
          </p:pic>
        </mc:Fallback>
      </mc:AlternateContent>
    </p:spTree>
    <p:extLst>
      <p:ext uri="{BB962C8B-B14F-4D97-AF65-F5344CB8AC3E}">
        <p14:creationId xmlns:p14="http://schemas.microsoft.com/office/powerpoint/2010/main" val="2694944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60B0-4235-42A9-8034-BE1BC5D36188}"/>
              </a:ext>
            </a:extLst>
          </p:cNvPr>
          <p:cNvSpPr>
            <a:spLocks noGrp="1"/>
          </p:cNvSpPr>
          <p:nvPr>
            <p:ph type="title" idx="4294967295"/>
          </p:nvPr>
        </p:nvSpPr>
        <p:spPr>
          <a:xfrm>
            <a:off x="767290" y="1611524"/>
            <a:ext cx="4220967" cy="1907840"/>
          </a:xfrm>
        </p:spPr>
        <p:txBody>
          <a:bodyPr vert="horz" lIns="91440" tIns="45720" rIns="91440" bIns="45720" rtlCol="0" anchor="b">
            <a:normAutofit/>
          </a:bodyPr>
          <a:lstStyle/>
          <a:p>
            <a:r>
              <a:rPr lang="en-US" sz="4400" b="1" dirty="0">
                <a:solidFill>
                  <a:schemeClr val="bg1"/>
                </a:solidFill>
                <a:latin typeface="+mj-lt"/>
                <a:cs typeface="+mj-cs"/>
              </a:rPr>
              <a:t>PADLET DISCUSSION BOARD  </a:t>
            </a:r>
          </a:p>
        </p:txBody>
      </p:sp>
      <p:sp useBgFill="1">
        <p:nvSpPr>
          <p:cNvPr id="10" name="Rectangle 1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4">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7" name="Group 16">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18"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3" name="Picture 2">
            <a:extLst>
              <a:ext uri="{FF2B5EF4-FFF2-40B4-BE49-F238E27FC236}">
                <a16:creationId xmlns:a16="http://schemas.microsoft.com/office/drawing/2014/main" id="{5F509DD0-C79C-4FEF-B202-0F5164FC861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859348" y="3826094"/>
            <a:ext cx="4114682" cy="2376229"/>
          </a:xfrm>
          <a:prstGeom prst="rect">
            <a:avLst/>
          </a:prstGeom>
        </p:spPr>
      </p:pic>
      <p:sp>
        <p:nvSpPr>
          <p:cNvPr id="5" name="TextBox 4">
            <a:extLst>
              <a:ext uri="{FF2B5EF4-FFF2-40B4-BE49-F238E27FC236}">
                <a16:creationId xmlns:a16="http://schemas.microsoft.com/office/drawing/2014/main" id="{4522D445-AE71-4CC2-8CB6-C66600B4CB51}"/>
              </a:ext>
            </a:extLst>
          </p:cNvPr>
          <p:cNvSpPr txBox="1"/>
          <p:nvPr/>
        </p:nvSpPr>
        <p:spPr>
          <a:xfrm>
            <a:off x="767290" y="3643603"/>
            <a:ext cx="4075054" cy="2741213"/>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dirty="0">
                <a:solidFill>
                  <a:schemeClr val="bg1"/>
                </a:solidFill>
              </a:rPr>
              <a:t>Add posts clicking on the + sign under the appropriate column</a:t>
            </a:r>
          </a:p>
          <a:p>
            <a:pPr marL="285750" indent="-228600">
              <a:lnSpc>
                <a:spcPct val="90000"/>
              </a:lnSpc>
              <a:spcAft>
                <a:spcPts val="600"/>
              </a:spcAft>
              <a:buFont typeface="Arial" panose="020B0604020202020204" pitchFamily="34" charset="0"/>
              <a:buChar char="•"/>
            </a:pPr>
            <a:r>
              <a:rPr lang="en-US" sz="2000" dirty="0">
                <a:solidFill>
                  <a:schemeClr val="bg1"/>
                </a:solidFill>
              </a:rPr>
              <a:t>Changes are </a:t>
            </a:r>
            <a:r>
              <a:rPr lang="en-US" sz="2000" b="1" dirty="0">
                <a:solidFill>
                  <a:schemeClr val="bg1"/>
                </a:solidFill>
              </a:rPr>
              <a:t>autosaved</a:t>
            </a:r>
          </a:p>
          <a:p>
            <a:pPr marL="285750" indent="-228600">
              <a:lnSpc>
                <a:spcPct val="90000"/>
              </a:lnSpc>
              <a:spcAft>
                <a:spcPts val="600"/>
              </a:spcAft>
              <a:buFont typeface="Arial" panose="020B0604020202020204" pitchFamily="34" charset="0"/>
              <a:buChar char="•"/>
            </a:pPr>
            <a:r>
              <a:rPr lang="en-US" sz="2000" dirty="0">
                <a:solidFill>
                  <a:schemeClr val="bg1"/>
                </a:solidFill>
              </a:rPr>
              <a:t>Links, images, etc. can be added.</a:t>
            </a:r>
          </a:p>
        </p:txBody>
      </p:sp>
      <p:pic>
        <p:nvPicPr>
          <p:cNvPr id="8" name="Picture 7">
            <a:extLst>
              <a:ext uri="{FF2B5EF4-FFF2-40B4-BE49-F238E27FC236}">
                <a16:creationId xmlns:a16="http://schemas.microsoft.com/office/drawing/2014/main" id="{43FF5CAA-7E04-4240-9B6B-36F73D6C6C7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498158" y="1068507"/>
            <a:ext cx="4837061" cy="2007380"/>
          </a:xfrm>
          <a:prstGeom prst="rect">
            <a:avLst/>
          </a:prstGeom>
        </p:spPr>
      </p:pic>
      <p:cxnSp>
        <p:nvCxnSpPr>
          <p:cNvPr id="20" name="Straight Arrow Connector 19">
            <a:extLst>
              <a:ext uri="{FF2B5EF4-FFF2-40B4-BE49-F238E27FC236}">
                <a16:creationId xmlns:a16="http://schemas.microsoft.com/office/drawing/2014/main" id="{696392DA-B499-49FE-B265-A48961551D3B}"/>
              </a:ext>
              <a:ext uri="{C183D7F6-B498-43B3-948B-1728B52AA6E4}">
                <adec:decorative xmlns:adec="http://schemas.microsoft.com/office/drawing/2017/decorative" val="1"/>
              </a:ext>
            </a:extLst>
          </p:cNvPr>
          <p:cNvCxnSpPr>
            <a:cxnSpLocks/>
          </p:cNvCxnSpPr>
          <p:nvPr/>
        </p:nvCxnSpPr>
        <p:spPr>
          <a:xfrm>
            <a:off x="7171942" y="5724838"/>
            <a:ext cx="1468582" cy="129310"/>
          </a:xfrm>
          <a:prstGeom prst="straightConnector1">
            <a:avLst/>
          </a:prstGeom>
          <a:ln w="1016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664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CA361-133F-4566-9A84-9C379029FCF0}"/>
              </a:ext>
            </a:extLst>
          </p:cNvPr>
          <p:cNvSpPr>
            <a:spLocks noGrp="1"/>
          </p:cNvSpPr>
          <p:nvPr>
            <p:ph type="title"/>
          </p:nvPr>
        </p:nvSpPr>
        <p:spPr/>
        <p:txBody>
          <a:bodyPr/>
          <a:lstStyle/>
          <a:p>
            <a:pPr algn="ctr"/>
            <a:r>
              <a:rPr lang="en-US" dirty="0"/>
              <a:t>THANK YOU</a:t>
            </a:r>
          </a:p>
        </p:txBody>
      </p:sp>
      <p:sp>
        <p:nvSpPr>
          <p:cNvPr id="3" name="Text Placeholder 2">
            <a:extLst>
              <a:ext uri="{FF2B5EF4-FFF2-40B4-BE49-F238E27FC236}">
                <a16:creationId xmlns:a16="http://schemas.microsoft.com/office/drawing/2014/main" id="{16E497CA-FAAB-4478-AA3F-88E1FA6286BD}"/>
              </a:ext>
            </a:extLst>
          </p:cNvPr>
          <p:cNvSpPr>
            <a:spLocks noGrp="1"/>
          </p:cNvSpPr>
          <p:nvPr>
            <p:ph type="body" idx="1"/>
          </p:nvPr>
        </p:nvSpPr>
        <p:spPr>
          <a:xfrm>
            <a:off x="435429" y="1336503"/>
            <a:ext cx="5452057" cy="1779967"/>
          </a:xfrm>
          <a:solidFill>
            <a:schemeClr val="accent2">
              <a:lumMod val="75000"/>
            </a:schemeClr>
          </a:solidFill>
        </p:spPr>
        <p:txBody>
          <a:bodyPr/>
          <a:lstStyle/>
          <a:p>
            <a:r>
              <a:rPr lang="en-US" dirty="0"/>
              <a:t>Andy McDonie </a:t>
            </a:r>
          </a:p>
          <a:p>
            <a:r>
              <a:rPr lang="en-US" dirty="0"/>
              <a:t>World Language Acquisition Support Specialist, DESE</a:t>
            </a:r>
          </a:p>
        </p:txBody>
      </p:sp>
      <p:sp>
        <p:nvSpPr>
          <p:cNvPr id="4" name="Content Placeholder 3">
            <a:extLst>
              <a:ext uri="{FF2B5EF4-FFF2-40B4-BE49-F238E27FC236}">
                <a16:creationId xmlns:a16="http://schemas.microsoft.com/office/drawing/2014/main" id="{E74712A7-5E07-46B3-9725-D95A9C604574}"/>
              </a:ext>
            </a:extLst>
          </p:cNvPr>
          <p:cNvSpPr>
            <a:spLocks noGrp="1"/>
          </p:cNvSpPr>
          <p:nvPr>
            <p:ph idx="13"/>
          </p:nvPr>
        </p:nvSpPr>
        <p:spPr>
          <a:xfrm>
            <a:off x="435429" y="3116471"/>
            <a:ext cx="5452057" cy="2872203"/>
          </a:xfrm>
        </p:spPr>
        <p:txBody>
          <a:bodyPr/>
          <a:lstStyle/>
          <a:p>
            <a:r>
              <a:rPr lang="en-US" dirty="0"/>
              <a:t>Email: d.andrew.mcdonie@mass.gov</a:t>
            </a:r>
          </a:p>
          <a:p>
            <a:r>
              <a:rPr lang="en-US" dirty="0"/>
              <a:t>Website: www.doe.mass.edu</a:t>
            </a:r>
          </a:p>
        </p:txBody>
      </p:sp>
      <p:sp>
        <p:nvSpPr>
          <p:cNvPr id="5" name="Text Placeholder 4">
            <a:extLst>
              <a:ext uri="{FF2B5EF4-FFF2-40B4-BE49-F238E27FC236}">
                <a16:creationId xmlns:a16="http://schemas.microsoft.com/office/drawing/2014/main" id="{A30D84FD-D7FB-4945-B8E1-E787DECEEC14}"/>
              </a:ext>
            </a:extLst>
          </p:cNvPr>
          <p:cNvSpPr>
            <a:spLocks noGrp="1"/>
          </p:cNvSpPr>
          <p:nvPr>
            <p:ph type="body" idx="15"/>
          </p:nvPr>
        </p:nvSpPr>
        <p:spPr>
          <a:xfrm>
            <a:off x="6313714" y="1336505"/>
            <a:ext cx="5452057" cy="1794916"/>
          </a:xfrm>
          <a:solidFill>
            <a:schemeClr val="accent2">
              <a:lumMod val="75000"/>
            </a:schemeClr>
          </a:solidFill>
        </p:spPr>
        <p:txBody>
          <a:bodyPr/>
          <a:lstStyle/>
          <a:p>
            <a:r>
              <a:rPr lang="en-US" dirty="0"/>
              <a:t>Patricia Marshall</a:t>
            </a:r>
          </a:p>
          <a:p>
            <a:r>
              <a:rPr lang="en-US" dirty="0"/>
              <a:t>Deputy Commissioner for Academic Affairs and Student Success, DHE</a:t>
            </a:r>
          </a:p>
        </p:txBody>
      </p:sp>
      <p:pic>
        <p:nvPicPr>
          <p:cNvPr id="14" name="Graphic 13" descr="Email with solid fill">
            <a:extLst>
              <a:ext uri="{FF2B5EF4-FFF2-40B4-BE49-F238E27FC236}">
                <a16:creationId xmlns:a16="http://schemas.microsoft.com/office/drawing/2014/main" id="{9C7C10DE-992F-497C-A38A-7884F3FC91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09479" y="3429000"/>
            <a:ext cx="3417012" cy="3417012"/>
          </a:xfrm>
          <a:prstGeom prst="rect">
            <a:avLst/>
          </a:prstGeom>
        </p:spPr>
      </p:pic>
      <p:sp>
        <p:nvSpPr>
          <p:cNvPr id="6" name="Content Placeholder 5">
            <a:extLst>
              <a:ext uri="{FF2B5EF4-FFF2-40B4-BE49-F238E27FC236}">
                <a16:creationId xmlns:a16="http://schemas.microsoft.com/office/drawing/2014/main" id="{6C2D7F7F-F027-4DBA-B6CF-F7F4A469CFC3}"/>
              </a:ext>
            </a:extLst>
          </p:cNvPr>
          <p:cNvSpPr>
            <a:spLocks noGrp="1"/>
          </p:cNvSpPr>
          <p:nvPr>
            <p:ph idx="16"/>
          </p:nvPr>
        </p:nvSpPr>
        <p:spPr>
          <a:xfrm>
            <a:off x="6313713" y="3131421"/>
            <a:ext cx="5452057" cy="2872203"/>
          </a:xfrm>
        </p:spPr>
        <p:txBody>
          <a:bodyPr/>
          <a:lstStyle/>
          <a:p>
            <a:r>
              <a:rPr lang="en-US" dirty="0"/>
              <a:t>Email: pmarshall@dhe.mass.edu</a:t>
            </a:r>
          </a:p>
          <a:p>
            <a:r>
              <a:rPr lang="en-US" dirty="0"/>
              <a:t>Website: www.mass.edu</a:t>
            </a:r>
          </a:p>
          <a:p>
            <a:pPr marL="0" indent="0">
              <a:buNone/>
            </a:pPr>
            <a:endParaRPr lang="en-US" dirty="0"/>
          </a:p>
        </p:txBody>
      </p:sp>
    </p:spTree>
    <p:extLst>
      <p:ext uri="{BB962C8B-B14F-4D97-AF65-F5344CB8AC3E}">
        <p14:creationId xmlns:p14="http://schemas.microsoft.com/office/powerpoint/2010/main" val="2591111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6D9F-5D77-411C-84C0-13AFDEBCC1AB}"/>
              </a:ext>
            </a:extLst>
          </p:cNvPr>
          <p:cNvSpPr>
            <a:spLocks noGrp="1"/>
          </p:cNvSpPr>
          <p:nvPr>
            <p:ph type="title"/>
          </p:nvPr>
        </p:nvSpPr>
        <p:spPr/>
        <p:txBody>
          <a:bodyPr/>
          <a:lstStyle/>
          <a:p>
            <a:r>
              <a:rPr lang="en-US"/>
              <a:t>Post Survey</a:t>
            </a:r>
          </a:p>
        </p:txBody>
      </p:sp>
      <p:sp>
        <p:nvSpPr>
          <p:cNvPr id="3" name="Content Placeholder 2">
            <a:extLst>
              <a:ext uri="{FF2B5EF4-FFF2-40B4-BE49-F238E27FC236}">
                <a16:creationId xmlns:a16="http://schemas.microsoft.com/office/drawing/2014/main" id="{8B65A692-87A5-4FAB-9337-B2C2D89E951E}"/>
              </a:ext>
            </a:extLst>
          </p:cNvPr>
          <p:cNvSpPr>
            <a:spLocks noGrp="1"/>
          </p:cNvSpPr>
          <p:nvPr>
            <p:ph idx="1"/>
          </p:nvPr>
        </p:nvSpPr>
        <p:spPr/>
        <p:txBody>
          <a:bodyPr/>
          <a:lstStyle/>
          <a:p>
            <a:r>
              <a:rPr lang="en-US" dirty="0"/>
              <a:t>How enthusiastic do you feel about exploring how to provide credit for SSOBL students on your campus?</a:t>
            </a:r>
          </a:p>
        </p:txBody>
      </p:sp>
      <p:sp>
        <p:nvSpPr>
          <p:cNvPr id="4" name="Slide Number Placeholder 3">
            <a:extLst>
              <a:ext uri="{FF2B5EF4-FFF2-40B4-BE49-F238E27FC236}">
                <a16:creationId xmlns:a16="http://schemas.microsoft.com/office/drawing/2014/main" id="{88FB81EE-0D70-4518-9451-2A5A9C2A7B5C}"/>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a:p>
        </p:txBody>
      </p:sp>
    </p:spTree>
    <p:extLst>
      <p:ext uri="{BB962C8B-B14F-4D97-AF65-F5344CB8AC3E}">
        <p14:creationId xmlns:p14="http://schemas.microsoft.com/office/powerpoint/2010/main" val="3963866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01</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Why is the Seal of Biliteracy Important?</a:t>
            </a:r>
            <a:endParaRPr kumimoji="0" lang="zh-CN" altLang="en-US"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596099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DE76-0EBB-4A04-89DE-0A53C14D2EC8}"/>
              </a:ext>
            </a:extLst>
          </p:cNvPr>
          <p:cNvSpPr>
            <a:spLocks noGrp="1"/>
          </p:cNvSpPr>
          <p:nvPr>
            <p:ph type="title"/>
          </p:nvPr>
        </p:nvSpPr>
        <p:spPr/>
        <p:txBody>
          <a:bodyPr/>
          <a:lstStyle/>
          <a:p>
            <a:r>
              <a:rPr lang="en-US" b="1"/>
              <a:t>In 2018-2019, 10.5% of all students were English Learners. </a:t>
            </a:r>
          </a:p>
        </p:txBody>
      </p:sp>
      <p:sp>
        <p:nvSpPr>
          <p:cNvPr id="4" name="Slide Number Placeholder 3">
            <a:extLst>
              <a:ext uri="{FF2B5EF4-FFF2-40B4-BE49-F238E27FC236}">
                <a16:creationId xmlns:a16="http://schemas.microsoft.com/office/drawing/2014/main" id="{70B1E140-6F2C-41FA-945B-4668E8EE8A4A}"/>
              </a:ext>
            </a:extLst>
          </p:cNvPr>
          <p:cNvSpPr>
            <a:spLocks noGrp="1"/>
          </p:cNvSpPr>
          <p:nvPr>
            <p:ph type="sldNum" sz="quarter" idx="12"/>
          </p:nvPr>
        </p:nvSpPr>
        <p:spPr/>
        <p:txBody>
          <a:bodyPr/>
          <a:lstStyle/>
          <a:p>
            <a:fld id="{FF27229C-EC7B-4063-A33B-28A5E87E32ED}" type="slidenum">
              <a:rPr lang="zh-CN" altLang="en-US" smtClean="0"/>
              <a:pPr/>
              <a:t>43</a:t>
            </a:fld>
            <a:endParaRPr lang="zh-CN" altLang="en-US"/>
          </a:p>
        </p:txBody>
      </p:sp>
      <p:graphicFrame>
        <p:nvGraphicFramePr>
          <p:cNvPr id="5" name="Content Placeholder 4" descr="graph">
            <a:extLst>
              <a:ext uri="{FF2B5EF4-FFF2-40B4-BE49-F238E27FC236}">
                <a16:creationId xmlns:a16="http://schemas.microsoft.com/office/drawing/2014/main" id="{E001CF1C-44EF-45E6-A0A9-63DC2649321C}"/>
              </a:ext>
            </a:extLst>
          </p:cNvPr>
          <p:cNvGraphicFramePr>
            <a:graphicFrameLocks/>
          </p:cNvGraphicFramePr>
          <p:nvPr>
            <p:extLst>
              <p:ext uri="{D42A27DB-BD31-4B8C-83A1-F6EECF244321}">
                <p14:modId xmlns:p14="http://schemas.microsoft.com/office/powerpoint/2010/main" val="1972610558"/>
              </p:ext>
            </p:extLst>
          </p:nvPr>
        </p:nvGraphicFramePr>
        <p:xfrm>
          <a:off x="839788" y="1625930"/>
          <a:ext cx="10515600" cy="4514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890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 name="Picture 10" descr="A car parked on the side of a building&#10;&#10;">
            <a:extLst>
              <a:ext uri="{FF2B5EF4-FFF2-40B4-BE49-F238E27FC236}">
                <a16:creationId xmlns:a16="http://schemas.microsoft.com/office/drawing/2014/main" id="{1B19F9A0-F81D-465B-B55C-75F930C982D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877" r="26184" b="1"/>
          <a:stretch/>
        </p:blipFill>
        <p:spPr>
          <a:xfrm>
            <a:off x="3523488" y="10"/>
            <a:ext cx="8668512" cy="6857990"/>
          </a:xfrm>
          <a:prstGeom prst="rect">
            <a:avLst/>
          </a:prstGeom>
        </p:spPr>
      </p:pic>
      <p:sp>
        <p:nvSpPr>
          <p:cNvPr id="8" name="Title 7">
            <a:extLst>
              <a:ext uri="{FF2B5EF4-FFF2-40B4-BE49-F238E27FC236}">
                <a16:creationId xmlns:a16="http://schemas.microsoft.com/office/drawing/2014/main" id="{25A79366-239C-4F69-851C-1159EF36C420}"/>
              </a:ext>
            </a:extLst>
          </p:cNvPr>
          <p:cNvSpPr>
            <a:spLocks noGrp="1"/>
          </p:cNvSpPr>
          <p:nvPr>
            <p:ph type="title"/>
          </p:nvPr>
        </p:nvSpPr>
        <p:spPr>
          <a:xfrm>
            <a:off x="371094" y="1161288"/>
            <a:ext cx="3438144" cy="1124712"/>
          </a:xfrm>
        </p:spPr>
        <p:txBody>
          <a:bodyPr anchor="b">
            <a:normAutofit/>
          </a:bodyPr>
          <a:lstStyle/>
          <a:p>
            <a:r>
              <a:rPr lang="en-US" sz="2800" dirty="0">
                <a:solidFill>
                  <a:schemeClr val="accent2"/>
                </a:solidFill>
              </a:rPr>
              <a:t>Social Justice</a:t>
            </a:r>
          </a:p>
        </p:txBody>
      </p:sp>
      <p:sp>
        <p:nvSpPr>
          <p:cNvPr id="9" name="Content Placeholder 8">
            <a:extLst>
              <a:ext uri="{FF2B5EF4-FFF2-40B4-BE49-F238E27FC236}">
                <a16:creationId xmlns:a16="http://schemas.microsoft.com/office/drawing/2014/main" id="{C285C875-A4F5-40EE-95EA-024B22CDAEA3}"/>
              </a:ext>
            </a:extLst>
          </p:cNvPr>
          <p:cNvSpPr>
            <a:spLocks noGrp="1"/>
          </p:cNvSpPr>
          <p:nvPr>
            <p:ph idx="1"/>
          </p:nvPr>
        </p:nvSpPr>
        <p:spPr>
          <a:xfrm>
            <a:off x="371094" y="2718054"/>
            <a:ext cx="3438906" cy="3207258"/>
          </a:xfrm>
        </p:spPr>
        <p:txBody>
          <a:bodyPr anchor="t">
            <a:normAutofit/>
          </a:bodyPr>
          <a:lstStyle/>
          <a:p>
            <a:pPr marL="0" indent="0">
              <a:spcAft>
                <a:spcPts val="600"/>
              </a:spcAft>
              <a:buNone/>
            </a:pPr>
            <a:endParaRPr lang="en-US" sz="1700" b="1" i="1"/>
          </a:p>
          <a:p>
            <a:pPr marL="0" indent="0">
              <a:spcAft>
                <a:spcPts val="600"/>
              </a:spcAft>
              <a:buNone/>
            </a:pPr>
            <a:r>
              <a:rPr lang="en-US" sz="2400" b="1" i="1"/>
              <a:t>Language comprises students’ identities, but this fundamental characteristic is often ignored.</a:t>
            </a:r>
          </a:p>
          <a:p>
            <a:pPr marL="0" indent="0">
              <a:spcAft>
                <a:spcPts val="600"/>
              </a:spcAft>
              <a:buNone/>
            </a:pPr>
            <a:endParaRPr lang="en-US" sz="1700"/>
          </a:p>
        </p:txBody>
      </p:sp>
      <p:sp>
        <p:nvSpPr>
          <p:cNvPr id="2" name="Slide Number Placeholder 1">
            <a:extLst>
              <a:ext uri="{FF2B5EF4-FFF2-40B4-BE49-F238E27FC236}">
                <a16:creationId xmlns:a16="http://schemas.microsoft.com/office/drawing/2014/main" id="{EDE6EE08-A5FF-43CA-91FE-2CD3B453A0A0}"/>
              </a:ext>
            </a:extLst>
          </p:cNvPr>
          <p:cNvSpPr>
            <a:spLocks noGrp="1"/>
          </p:cNvSpPr>
          <p:nvPr>
            <p:ph type="sldNum" sz="quarter" idx="12"/>
          </p:nvPr>
        </p:nvSpPr>
        <p:spPr>
          <a:xfrm>
            <a:off x="9077706" y="6356350"/>
            <a:ext cx="2743200" cy="365125"/>
          </a:xfrm>
        </p:spPr>
        <p:txBody>
          <a:bodyPr>
            <a:normAutofit/>
          </a:bodyPr>
          <a:lstStyle/>
          <a:p>
            <a:pPr>
              <a:spcAft>
                <a:spcPts val="600"/>
              </a:spcAft>
            </a:pPr>
            <a:fld id="{FF27229C-EC7B-4063-A33B-28A5E87E32ED}" type="slidenum">
              <a:rPr lang="zh-CN" altLang="en-US">
                <a:solidFill>
                  <a:schemeClr val="bg1"/>
                </a:solidFill>
              </a:rPr>
              <a:pPr>
                <a:spcAft>
                  <a:spcPts val="600"/>
                </a:spcAft>
              </a:pPr>
              <a:t>44</a:t>
            </a:fld>
            <a:endParaRPr lang="zh-CN" altLang="en-US">
              <a:solidFill>
                <a:schemeClr val="bg1"/>
              </a:solidFill>
            </a:endParaRPr>
          </a:p>
        </p:txBody>
      </p:sp>
    </p:spTree>
    <p:extLst>
      <p:ext uri="{BB962C8B-B14F-4D97-AF65-F5344CB8AC3E}">
        <p14:creationId xmlns:p14="http://schemas.microsoft.com/office/powerpoint/2010/main" val="2991039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34A25-8A86-49AB-811B-FCAED2248AF9}"/>
              </a:ext>
            </a:extLst>
          </p:cNvPr>
          <p:cNvSpPr>
            <a:spLocks noGrp="1"/>
          </p:cNvSpPr>
          <p:nvPr>
            <p:ph type="title"/>
          </p:nvPr>
        </p:nvSpPr>
        <p:spPr/>
        <p:txBody>
          <a:bodyPr/>
          <a:lstStyle/>
          <a:p>
            <a:r>
              <a:rPr lang="en-US" dirty="0"/>
              <a:t>What challenges face districts in recognizing linguistic assets?</a:t>
            </a:r>
          </a:p>
        </p:txBody>
      </p:sp>
      <p:sp>
        <p:nvSpPr>
          <p:cNvPr id="4" name="Slide Number Placeholder 3">
            <a:extLst>
              <a:ext uri="{FF2B5EF4-FFF2-40B4-BE49-F238E27FC236}">
                <a16:creationId xmlns:a16="http://schemas.microsoft.com/office/drawing/2014/main" id="{5D562FCB-36F8-4EAE-A35F-A4F5194F0B45}"/>
              </a:ext>
              <a:ext uri="{C183D7F6-B498-43B3-948B-1728B52AA6E4}">
                <adec:decorative xmlns:adec="http://schemas.microsoft.com/office/drawing/2017/decorative" val="1"/>
              </a:ext>
            </a:extLst>
          </p:cNvPr>
          <p:cNvSpPr>
            <a:spLocks noGrp="1"/>
          </p:cNvSpPr>
          <p:nvPr>
            <p:ph type="sldNum" sz="quarter" idx="12"/>
          </p:nvPr>
        </p:nvSpPr>
        <p:spPr/>
        <p:txBody>
          <a:bodyPr/>
          <a:lstStyle/>
          <a:p>
            <a:fld id="{FF27229C-EC7B-4063-A33B-28A5E87E32ED}" type="slidenum">
              <a:rPr lang="zh-CN" altLang="en-US" smtClean="0"/>
              <a:pPr/>
              <a:t>45</a:t>
            </a:fld>
            <a:endParaRPr lang="zh-CN" altLang="en-US"/>
          </a:p>
        </p:txBody>
      </p:sp>
      <p:sp>
        <p:nvSpPr>
          <p:cNvPr id="5" name="Text Placeholder 4">
            <a:extLst>
              <a:ext uri="{FF2B5EF4-FFF2-40B4-BE49-F238E27FC236}">
                <a16:creationId xmlns:a16="http://schemas.microsoft.com/office/drawing/2014/main" id="{3FD5D111-8593-4EE9-9517-7B272F9CF48C}"/>
              </a:ext>
            </a:extLst>
          </p:cNvPr>
          <p:cNvSpPr>
            <a:spLocks noGrp="1"/>
          </p:cNvSpPr>
          <p:nvPr>
            <p:ph type="body" idx="1"/>
          </p:nvPr>
        </p:nvSpPr>
        <p:spPr>
          <a:solidFill>
            <a:schemeClr val="accent2">
              <a:lumMod val="75000"/>
            </a:schemeClr>
          </a:solidFill>
        </p:spPr>
        <p:txBody>
          <a:bodyPr/>
          <a:lstStyle/>
          <a:p>
            <a:r>
              <a:rPr lang="en-US"/>
              <a:t>For English Learners</a:t>
            </a:r>
          </a:p>
        </p:txBody>
      </p:sp>
      <p:sp>
        <p:nvSpPr>
          <p:cNvPr id="3" name="Content Placeholder 2">
            <a:extLst>
              <a:ext uri="{FF2B5EF4-FFF2-40B4-BE49-F238E27FC236}">
                <a16:creationId xmlns:a16="http://schemas.microsoft.com/office/drawing/2014/main" id="{4F0B7A57-5793-40A3-A318-527D8FD68494}"/>
              </a:ext>
            </a:extLst>
          </p:cNvPr>
          <p:cNvSpPr>
            <a:spLocks noGrp="1"/>
          </p:cNvSpPr>
          <p:nvPr>
            <p:ph idx="13"/>
          </p:nvPr>
        </p:nvSpPr>
        <p:spPr/>
        <p:txBody>
          <a:bodyPr/>
          <a:lstStyle/>
          <a:p>
            <a:r>
              <a:rPr lang="en-US"/>
              <a:t>Unsure how to certify proficiency</a:t>
            </a:r>
          </a:p>
          <a:p>
            <a:r>
              <a:rPr lang="en-US"/>
              <a:t>Fear that focus on home language could interfere with English acquisition</a:t>
            </a:r>
          </a:p>
          <a:p>
            <a:r>
              <a:rPr lang="en-US"/>
              <a:t>Home languages not prioritized (testing/funding)</a:t>
            </a:r>
          </a:p>
          <a:p>
            <a:r>
              <a:rPr lang="en-US"/>
              <a:t>English superiority/White supremacy</a:t>
            </a:r>
          </a:p>
        </p:txBody>
      </p:sp>
      <p:sp>
        <p:nvSpPr>
          <p:cNvPr id="6" name="Text Placeholder 5">
            <a:extLst>
              <a:ext uri="{FF2B5EF4-FFF2-40B4-BE49-F238E27FC236}">
                <a16:creationId xmlns:a16="http://schemas.microsoft.com/office/drawing/2014/main" id="{B18A7EEE-59A1-4892-B847-B4C70A8C1321}"/>
              </a:ext>
            </a:extLst>
          </p:cNvPr>
          <p:cNvSpPr>
            <a:spLocks noGrp="1"/>
          </p:cNvSpPr>
          <p:nvPr>
            <p:ph type="body" idx="15"/>
          </p:nvPr>
        </p:nvSpPr>
        <p:spPr>
          <a:solidFill>
            <a:schemeClr val="accent2">
              <a:lumMod val="75000"/>
            </a:schemeClr>
          </a:solidFill>
        </p:spPr>
        <p:txBody>
          <a:bodyPr/>
          <a:lstStyle/>
          <a:p>
            <a:r>
              <a:rPr lang="en-US"/>
              <a:t>For World Language learners</a:t>
            </a:r>
          </a:p>
        </p:txBody>
      </p:sp>
      <p:sp>
        <p:nvSpPr>
          <p:cNvPr id="7" name="Content Placeholder 6">
            <a:extLst>
              <a:ext uri="{FF2B5EF4-FFF2-40B4-BE49-F238E27FC236}">
                <a16:creationId xmlns:a16="http://schemas.microsoft.com/office/drawing/2014/main" id="{3DD71B29-D9FC-4EE7-A8B9-8D944996E299}"/>
              </a:ext>
            </a:extLst>
          </p:cNvPr>
          <p:cNvSpPr>
            <a:spLocks noGrp="1"/>
          </p:cNvSpPr>
          <p:nvPr>
            <p:ph idx="16"/>
          </p:nvPr>
        </p:nvSpPr>
        <p:spPr/>
        <p:txBody>
          <a:bodyPr/>
          <a:lstStyle/>
          <a:p>
            <a:r>
              <a:rPr lang="en-US"/>
              <a:t>Bad experiences with World Languages</a:t>
            </a:r>
          </a:p>
          <a:p>
            <a:r>
              <a:rPr lang="en-US"/>
              <a:t>World Languages are not prioritized (testing/funding).</a:t>
            </a:r>
          </a:p>
          <a:p>
            <a:r>
              <a:rPr lang="en-US"/>
              <a:t>World Languages start late in many districts.</a:t>
            </a:r>
          </a:p>
          <a:p>
            <a:r>
              <a:rPr lang="en-US"/>
              <a:t>Unsure how to certify proficiency</a:t>
            </a:r>
          </a:p>
          <a:p>
            <a:r>
              <a:rPr lang="en-US"/>
              <a:t>English superiority</a:t>
            </a:r>
          </a:p>
        </p:txBody>
      </p:sp>
    </p:spTree>
    <p:extLst>
      <p:ext uri="{BB962C8B-B14F-4D97-AF65-F5344CB8AC3E}">
        <p14:creationId xmlns:p14="http://schemas.microsoft.com/office/powerpoint/2010/main" val="3556720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2400"/>
            </a:br>
            <a:r>
              <a:rPr lang="en-US" sz="2400"/>
              <a:t>The regulations describe that the purposes of the State Seal of Biliteracy are to: </a:t>
            </a:r>
            <a:br>
              <a:rPr lang="en-US"/>
            </a:br>
            <a:endParaRPr lang="en-US"/>
          </a:p>
        </p:txBody>
      </p:sp>
      <p:sp>
        <p:nvSpPr>
          <p:cNvPr id="3" name="Content Placeholder 2"/>
          <p:cNvSpPr>
            <a:spLocks noGrp="1"/>
          </p:cNvSpPr>
          <p:nvPr>
            <p:ph idx="1"/>
          </p:nvPr>
        </p:nvSpPr>
        <p:spPr/>
        <p:txBody>
          <a:bodyPr/>
          <a:lstStyle/>
          <a:p>
            <a:pPr lvl="0"/>
            <a:r>
              <a:rPr lang="en-US" sz="2400"/>
              <a:t>Encourage students to study and master languages;</a:t>
            </a:r>
          </a:p>
          <a:p>
            <a:pPr lvl="0"/>
            <a:r>
              <a:rPr lang="en-US" sz="2400"/>
              <a:t>Certify attainment of biliteracy skills;</a:t>
            </a:r>
          </a:p>
          <a:p>
            <a:pPr lvl="0"/>
            <a:r>
              <a:rPr lang="en-US" sz="2400"/>
              <a:t>Recognize the value of language diversity;</a:t>
            </a:r>
          </a:p>
          <a:p>
            <a:pPr lvl="0"/>
            <a:r>
              <a:rPr lang="en-US" sz="2400"/>
              <a:t>Provide employers with a method of identifying people with language and biliteracy skills;</a:t>
            </a:r>
          </a:p>
          <a:p>
            <a:pPr lvl="0"/>
            <a:r>
              <a:rPr lang="en-US" sz="2400"/>
              <a:t>Provide universities with a method to recognize and give credit to applicants for the attainment of high-level skills in languages;</a:t>
            </a:r>
          </a:p>
          <a:p>
            <a:pPr lvl="0"/>
            <a:r>
              <a:rPr lang="en-US" sz="2400"/>
              <a:t>Prepare students with skills that will benefit them in the labor market and the global society; and</a:t>
            </a:r>
          </a:p>
          <a:p>
            <a:r>
              <a:rPr lang="en-US" sz="2400"/>
              <a:t>Strengthen intergroup communication and honor the multiple cultures and languages in a community.( State Regulation</a:t>
            </a:r>
            <a:r>
              <a:rPr lang="en-US" sz="2400" u="sng">
                <a:hlinkClick r:id="rId2"/>
              </a:rPr>
              <a:t> 603 CMR 31.01(3)).</a:t>
            </a:r>
            <a:endParaRPr lang="en-US" sz="2400"/>
          </a:p>
          <a:p>
            <a:pPr lvl="0"/>
            <a:endParaRPr lang="en-US" sz="2400"/>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46</a:t>
            </a:fld>
            <a:endParaRPr lang="zh-CN" altLang="en-US"/>
          </a:p>
        </p:txBody>
      </p:sp>
    </p:spTree>
    <p:extLst>
      <p:ext uri="{BB962C8B-B14F-4D97-AF65-F5344CB8AC3E}">
        <p14:creationId xmlns:p14="http://schemas.microsoft.com/office/powerpoint/2010/main" val="1386082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rtlCol="0">
            <a:spAutoFit/>
          </a:bodyPr>
          <a:lstStyle/>
          <a:p>
            <a:r>
              <a:rPr lang="en-US" altLang="zh-CN" sz="6000">
                <a:solidFill>
                  <a:schemeClr val="bg1"/>
                </a:solidFill>
                <a:latin typeface="Segoe SemiBold" panose="020B0703040204020203" pitchFamily="34" charset="0"/>
                <a:cs typeface="Segoe SemiBold" panose="020B0703040204020203" pitchFamily="34" charset="0"/>
              </a:rPr>
              <a:t>03</a:t>
            </a:r>
            <a:endParaRPr lang="zh-CN" altLang="en-US" sz="600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The Seal of Biliteracy in Massachusetts</a:t>
            </a:r>
            <a:endParaRPr kumimoji="0" lang="zh-CN" altLang="en-US"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32123188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96F159-162D-40F9-8EF5-51B68DA869BD}"/>
              </a:ext>
              <a:ext uri="{C183D7F6-B498-43B3-948B-1728B52AA6E4}">
                <adec:decorative xmlns:adec="http://schemas.microsoft.com/office/drawing/2017/decorative" val="1"/>
              </a:ext>
            </a:extLst>
          </p:cNvPr>
          <p:cNvPicPr>
            <a:picLocks noChangeAspect="1"/>
          </p:cNvPicPr>
          <p:nvPr/>
        </p:nvPicPr>
        <p:blipFill rotWithShape="1">
          <a:blip r:embed="rId2"/>
          <a:srcRect b="5081"/>
          <a:stretch/>
        </p:blipFill>
        <p:spPr>
          <a:xfrm>
            <a:off x="20" y="1282"/>
            <a:ext cx="12191980" cy="6856718"/>
          </a:xfrm>
          <a:prstGeom prst="rect">
            <a:avLst/>
          </a:prstGeom>
        </p:spPr>
      </p:pic>
      <p:sp>
        <p:nvSpPr>
          <p:cNvPr id="4" name="Title 3">
            <a:extLst>
              <a:ext uri="{FF2B5EF4-FFF2-40B4-BE49-F238E27FC236}">
                <a16:creationId xmlns:a16="http://schemas.microsoft.com/office/drawing/2014/main" id="{9C1FC6BD-6F71-470C-87B4-BF24656E25FC}"/>
              </a:ext>
            </a:extLst>
          </p:cNvPr>
          <p:cNvSpPr>
            <a:spLocks noGrp="1"/>
          </p:cNvSpPr>
          <p:nvPr>
            <p:ph type="title" idx="4294967295"/>
          </p:nvPr>
        </p:nvSpPr>
        <p:spPr>
          <a:xfrm>
            <a:off x="838200" y="-1325563"/>
            <a:ext cx="10515600" cy="1325563"/>
          </a:xfrm>
        </p:spPr>
        <p:txBody>
          <a:bodyPr vert="horz" lIns="91440" tIns="45720" rIns="91440" bIns="45720" rtlCol="0" anchor="b">
            <a:noAutofit/>
          </a:bodyPr>
          <a:lstStyle/>
          <a:p>
            <a:r>
              <a:rPr lang="en-US" dirty="0"/>
              <a:t>map</a:t>
            </a:r>
          </a:p>
        </p:txBody>
      </p:sp>
    </p:spTree>
    <p:extLst>
      <p:ext uri="{BB962C8B-B14F-4D97-AF65-F5344CB8AC3E}">
        <p14:creationId xmlns:p14="http://schemas.microsoft.com/office/powerpoint/2010/main" val="1437868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EC093-B49A-45DC-A1D6-2559C37E4461}"/>
              </a:ext>
            </a:extLst>
          </p:cNvPr>
          <p:cNvSpPr>
            <a:spLocks noGrp="1"/>
          </p:cNvSpPr>
          <p:nvPr>
            <p:ph type="title"/>
          </p:nvPr>
        </p:nvSpPr>
        <p:spPr/>
        <p:txBody>
          <a:bodyPr vert="horz" lIns="91440" tIns="45720" rIns="91440" bIns="45720" rtlCol="0" anchor="ctr">
            <a:normAutofit/>
          </a:bodyPr>
          <a:lstStyle/>
          <a:p>
            <a:r>
              <a:rPr lang="en-US" sz="3200" kern="1200">
                <a:latin typeface="+mj-lt"/>
                <a:ea typeface="+mj-ea"/>
                <a:cs typeface="+mj-cs"/>
              </a:rPr>
              <a:t>Number of Participating Districts</a:t>
            </a:r>
          </a:p>
        </p:txBody>
      </p:sp>
      <p:sp>
        <p:nvSpPr>
          <p:cNvPr id="4" name="Slide Number Placeholder 3">
            <a:extLst>
              <a:ext uri="{FF2B5EF4-FFF2-40B4-BE49-F238E27FC236}">
                <a16:creationId xmlns:a16="http://schemas.microsoft.com/office/drawing/2014/main" id="{28CAA3DB-C2CC-4463-B5FC-90F4D55E94E8}"/>
              </a:ext>
            </a:extLst>
          </p:cNvPr>
          <p:cNvSpPr>
            <a:spLocks noGrp="1"/>
          </p:cNvSpPr>
          <p:nvPr>
            <p:ph type="sldNum" sz="quarter" idx="12"/>
          </p:nvPr>
        </p:nvSpPr>
        <p:spPr/>
        <p:txBody>
          <a:bodyPr vert="horz" lIns="91440" tIns="45720" rIns="91440" bIns="45720" rtlCol="0" anchor="ctr">
            <a:normAutofit/>
          </a:bodyPr>
          <a:lstStyle/>
          <a:p>
            <a:pPr>
              <a:spcAft>
                <a:spcPts val="600"/>
              </a:spcAft>
            </a:pPr>
            <a:fld id="{FF27229C-EC7B-4063-A33B-28A5E87E32ED}" type="slidenum">
              <a:rPr lang="en-US" altLang="zh-CN" smtClean="0">
                <a:solidFill>
                  <a:schemeClr val="tx1">
                    <a:tint val="75000"/>
                  </a:schemeClr>
                </a:solidFill>
              </a:rPr>
              <a:pPr>
                <a:spcAft>
                  <a:spcPts val="600"/>
                </a:spcAft>
              </a:pPr>
              <a:t>49</a:t>
            </a:fld>
            <a:endParaRPr lang="en-US" altLang="zh-CN">
              <a:solidFill>
                <a:schemeClr val="tx1">
                  <a:tint val="75000"/>
                </a:schemeClr>
              </a:solidFill>
            </a:endParaRPr>
          </a:p>
        </p:txBody>
      </p:sp>
      <p:graphicFrame>
        <p:nvGraphicFramePr>
          <p:cNvPr id="5" name="Chart 4" descr="graph">
            <a:extLst>
              <a:ext uri="{FF2B5EF4-FFF2-40B4-BE49-F238E27FC236}">
                <a16:creationId xmlns:a16="http://schemas.microsoft.com/office/drawing/2014/main" id="{13D04EE2-CC50-4197-B249-44A77EAB2C3E}"/>
              </a:ext>
            </a:extLst>
          </p:cNvPr>
          <p:cNvGraphicFramePr/>
          <p:nvPr>
            <p:extLst>
              <p:ext uri="{D42A27DB-BD31-4B8C-83A1-F6EECF244321}">
                <p14:modId xmlns:p14="http://schemas.microsoft.com/office/powerpoint/2010/main" val="206389647"/>
              </p:ext>
            </p:extLst>
          </p:nvPr>
        </p:nvGraphicFramePr>
        <p:xfrm>
          <a:off x="643467" y="1675227"/>
          <a:ext cx="10905066" cy="4394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6421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8CFD6DB-BD08-4B11-BD55-14D33F78D07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nSpc>
                <a:spcPct val="90000"/>
              </a:lnSpc>
            </a:pPr>
            <a:r>
              <a:rPr lang="en-US" sz="6000" kern="1200" dirty="0">
                <a:solidFill>
                  <a:srgbClr val="FFFFFF"/>
                </a:solidFill>
                <a:latin typeface="+mj-lt"/>
                <a:ea typeface="+mj-ea"/>
                <a:cs typeface="+mj-cs"/>
              </a:rPr>
              <a:t>Who are you?</a:t>
            </a:r>
          </a:p>
        </p:txBody>
      </p:sp>
    </p:spTree>
    <p:extLst>
      <p:ext uri="{BB962C8B-B14F-4D97-AF65-F5344CB8AC3E}">
        <p14:creationId xmlns:p14="http://schemas.microsoft.com/office/powerpoint/2010/main" val="30607395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3C9A-5574-4364-A866-1E851A480159}"/>
              </a:ext>
            </a:extLst>
          </p:cNvPr>
          <p:cNvSpPr>
            <a:spLocks noGrp="1"/>
          </p:cNvSpPr>
          <p:nvPr>
            <p:ph type="title"/>
          </p:nvPr>
        </p:nvSpPr>
        <p:spPr/>
        <p:txBody>
          <a:bodyPr vert="horz" lIns="91440" tIns="45720" rIns="91440" bIns="45720" rtlCol="0" anchor="ctr">
            <a:normAutofit/>
          </a:bodyPr>
          <a:lstStyle/>
          <a:p>
            <a:r>
              <a:rPr lang="en-US" sz="3200" kern="1200" dirty="0">
                <a:latin typeface="+mj-lt"/>
                <a:ea typeface="+mj-ea"/>
                <a:cs typeface="+mj-cs"/>
              </a:rPr>
              <a:t>Number of Districts that awarded the Seal</a:t>
            </a:r>
          </a:p>
        </p:txBody>
      </p:sp>
      <p:sp>
        <p:nvSpPr>
          <p:cNvPr id="4" name="Slide Number Placeholder 3">
            <a:extLst>
              <a:ext uri="{FF2B5EF4-FFF2-40B4-BE49-F238E27FC236}">
                <a16:creationId xmlns:a16="http://schemas.microsoft.com/office/drawing/2014/main" id="{71FB81AF-A48E-4CD9-8EBA-3935CDBCFF17}"/>
              </a:ext>
            </a:extLst>
          </p:cNvPr>
          <p:cNvSpPr>
            <a:spLocks noGrp="1"/>
          </p:cNvSpPr>
          <p:nvPr>
            <p:ph type="sldNum" sz="quarter" idx="12"/>
          </p:nvPr>
        </p:nvSpPr>
        <p:spPr/>
        <p:txBody>
          <a:bodyPr vert="horz" lIns="91440" tIns="45720" rIns="91440" bIns="45720" rtlCol="0" anchor="ctr">
            <a:normAutofit/>
          </a:bodyPr>
          <a:lstStyle/>
          <a:p>
            <a:pPr>
              <a:spcAft>
                <a:spcPts val="600"/>
              </a:spcAft>
            </a:pPr>
            <a:fld id="{FF27229C-EC7B-4063-A33B-28A5E87E32ED}" type="slidenum">
              <a:rPr lang="en-US" altLang="zh-CN" smtClean="0">
                <a:solidFill>
                  <a:schemeClr val="tx1">
                    <a:tint val="75000"/>
                  </a:schemeClr>
                </a:solidFill>
              </a:rPr>
              <a:pPr>
                <a:spcAft>
                  <a:spcPts val="600"/>
                </a:spcAft>
              </a:pPr>
              <a:t>50</a:t>
            </a:fld>
            <a:endParaRPr lang="en-US" altLang="zh-CN">
              <a:solidFill>
                <a:schemeClr val="tx1">
                  <a:tint val="75000"/>
                </a:schemeClr>
              </a:solidFill>
            </a:endParaRPr>
          </a:p>
        </p:txBody>
      </p:sp>
      <p:graphicFrame>
        <p:nvGraphicFramePr>
          <p:cNvPr id="5" name="Chart 4" descr="graph">
            <a:extLst>
              <a:ext uri="{FF2B5EF4-FFF2-40B4-BE49-F238E27FC236}">
                <a16:creationId xmlns:a16="http://schemas.microsoft.com/office/drawing/2014/main" id="{48152E00-8237-4C5D-86B6-0815854F2929}"/>
              </a:ext>
            </a:extLst>
          </p:cNvPr>
          <p:cNvGraphicFramePr/>
          <p:nvPr>
            <p:extLst>
              <p:ext uri="{D42A27DB-BD31-4B8C-83A1-F6EECF244321}">
                <p14:modId xmlns:p14="http://schemas.microsoft.com/office/powerpoint/2010/main" val="3082564046"/>
              </p:ext>
            </p:extLst>
          </p:nvPr>
        </p:nvGraphicFramePr>
        <p:xfrm>
          <a:off x="643467" y="1675227"/>
          <a:ext cx="10905066" cy="43941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41802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CONTENTS</a:t>
            </a:r>
            <a:endParaRPr kumimoji="0" lang="zh-CN" altLang="en-US" sz="32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2" name="Group 17" descr="1. What is the Massachusetts Seal of Biliteracy"/>
          <p:cNvGrpSpPr/>
          <p:nvPr/>
        </p:nvGrpSpPr>
        <p:grpSpPr>
          <a:xfrm>
            <a:off x="3061062" y="1040393"/>
            <a:ext cx="8839199" cy="809458"/>
            <a:chOff x="3061064" y="188784"/>
            <a:chExt cx="8839199" cy="809458"/>
          </a:xfrm>
        </p:grpSpPr>
        <p:sp>
          <p:nvSpPr>
            <p:cNvPr id="8" name="矩形 7">
              <a:extLst>
                <a:ext uri="{FF2B5EF4-FFF2-40B4-BE49-F238E27FC236}">
                  <a16:creationId xmlns:a16="http://schemas.microsoft.com/office/drawing/2014/main" id="{C0795994-20AF-4E22-89F5-60153C5543DF}"/>
                </a:ext>
              </a:extLst>
            </p:cNvPr>
            <p:cNvSpPr/>
            <p:nvPr/>
          </p:nvSpPr>
          <p:spPr>
            <a:xfrm>
              <a:off x="3061064" y="188784"/>
              <a:ext cx="809458" cy="80945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01</a:t>
              </a:r>
              <a:endParaRPr lang="zh-CN" altLang="en-US" sz="3200" dirty="0">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18853" y="188784"/>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rPr>
                <a:t>What is the Massachusetts Seal of Biliteracy?</a:t>
              </a:r>
              <a:endParaRPr lang="zh-CN" altLang="en-US" sz="3200" dirty="0">
                <a:solidFill>
                  <a:schemeClr val="accent1">
                    <a:lumMod val="50000"/>
                  </a:schemeClr>
                </a:solidFill>
              </a:endParaRPr>
            </a:p>
          </p:txBody>
        </p:sp>
      </p:grpSp>
      <p:grpSp>
        <p:nvGrpSpPr>
          <p:cNvPr id="3" name="Group 20" descr="2. Higher Education Connnections"/>
          <p:cNvGrpSpPr/>
          <p:nvPr/>
        </p:nvGrpSpPr>
        <p:grpSpPr>
          <a:xfrm>
            <a:off x="3061062" y="3024270"/>
            <a:ext cx="8839200" cy="809459"/>
            <a:chOff x="3061063" y="1873080"/>
            <a:chExt cx="8839200"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02</a:t>
              </a:r>
              <a:endParaRPr lang="zh-CN" altLang="en-US" sz="3200" dirty="0">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rPr>
                <a:t>Higher Education Connections</a:t>
              </a:r>
              <a:endParaRPr lang="zh-CN" altLang="en-US" sz="3200" dirty="0">
                <a:solidFill>
                  <a:schemeClr val="accent1">
                    <a:lumMod val="50000"/>
                  </a:schemeClr>
                </a:solidFill>
              </a:endParaRPr>
            </a:p>
          </p:txBody>
        </p:sp>
      </p:grpSp>
      <p:grpSp>
        <p:nvGrpSpPr>
          <p:cNvPr id="22" name="Group 20" descr="3. Discussion">
            <a:extLst>
              <a:ext uri="{FF2B5EF4-FFF2-40B4-BE49-F238E27FC236}">
                <a16:creationId xmlns:a16="http://schemas.microsoft.com/office/drawing/2014/main" id="{15D8771D-3DFF-46B2-A9C1-3EC4B351EA46}"/>
              </a:ext>
            </a:extLst>
          </p:cNvPr>
          <p:cNvGrpSpPr/>
          <p:nvPr/>
        </p:nvGrpSpPr>
        <p:grpSpPr>
          <a:xfrm>
            <a:off x="3061062" y="5008148"/>
            <a:ext cx="8839200" cy="809459"/>
            <a:chOff x="3061063" y="1873080"/>
            <a:chExt cx="8839200" cy="809459"/>
          </a:xfrm>
        </p:grpSpPr>
        <p:sp>
          <p:nvSpPr>
            <p:cNvPr id="23" name="矩形 9">
              <a:extLst>
                <a:ext uri="{FF2B5EF4-FFF2-40B4-BE49-F238E27FC236}">
                  <a16:creationId xmlns:a16="http://schemas.microsoft.com/office/drawing/2014/main" id="{8FCD6E62-4815-4CF0-8F19-C407F9DCE8FD}"/>
                </a:ext>
              </a:extLst>
            </p:cNvPr>
            <p:cNvSpPr/>
            <p:nvPr/>
          </p:nvSpPr>
          <p:spPr>
            <a:xfrm>
              <a:off x="3061063" y="1873080"/>
              <a:ext cx="809459" cy="8094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Segoe SemiBold" panose="020B0703040204020203" pitchFamily="34" charset="0"/>
                  <a:cs typeface="Segoe SemiBold" panose="020B0703040204020203" pitchFamily="34" charset="0"/>
                </a:rPr>
                <a:t>03</a:t>
              </a:r>
              <a:endParaRPr lang="zh-CN" altLang="en-US" sz="3200" dirty="0">
                <a:latin typeface="Segoe SemiBold" panose="020B0703040204020203" pitchFamily="34" charset="0"/>
                <a:cs typeface="Segoe SemiBold" panose="020B0703040204020203" pitchFamily="34" charset="0"/>
              </a:endParaRPr>
            </a:p>
          </p:txBody>
        </p:sp>
        <p:sp>
          <p:nvSpPr>
            <p:cNvPr id="24" name="文本框 10">
              <a:extLst>
                <a:ext uri="{FF2B5EF4-FFF2-40B4-BE49-F238E27FC236}">
                  <a16:creationId xmlns:a16="http://schemas.microsoft.com/office/drawing/2014/main" id="{C5D01112-9BC6-4885-ACE9-E79986F433AB}"/>
                </a:ext>
              </a:extLst>
            </p:cNvPr>
            <p:cNvSpPr txBox="1"/>
            <p:nvPr/>
          </p:nvSpPr>
          <p:spPr>
            <a:xfrm>
              <a:off x="3918853" y="1873080"/>
              <a:ext cx="7981410"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dirty="0">
                  <a:solidFill>
                    <a:schemeClr val="accent1">
                      <a:lumMod val="50000"/>
                    </a:schemeClr>
                  </a:solidFill>
                </a:rPr>
                <a:t>Discussion</a:t>
              </a:r>
              <a:endParaRPr lang="zh-CN" altLang="en-US" sz="3200" dirty="0">
                <a:solidFill>
                  <a:schemeClr val="accent1">
                    <a:lumMod val="50000"/>
                  </a:schemeClr>
                </a:solidFill>
              </a:endParaRPr>
            </a:p>
          </p:txBody>
        </p:sp>
      </p:grpSp>
    </p:spTree>
    <p:extLst>
      <p:ext uri="{BB962C8B-B14F-4D97-AF65-F5344CB8AC3E}">
        <p14:creationId xmlns:p14="http://schemas.microsoft.com/office/powerpoint/2010/main" val="518706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751686A1-1CA2-4DC8-9CEA-22C62506FE7D}"/>
              </a:ext>
              <a:ext uri="{C183D7F6-B498-43B3-948B-1728B52AA6E4}">
                <adec:decorative xmlns:adec="http://schemas.microsoft.com/office/drawing/2017/decorative" val="1"/>
              </a:ext>
            </a:extLst>
          </p:cNvPr>
          <p:cNvSpPr txBox="1"/>
          <p:nvPr/>
        </p:nvSpPr>
        <p:spPr>
          <a:xfrm>
            <a:off x="559525" y="2460170"/>
            <a:ext cx="1045029" cy="1015663"/>
          </a:xfrm>
          <a:prstGeom prst="rect">
            <a:avLst/>
          </a:prstGeom>
          <a:noFill/>
        </p:spPr>
        <p:txBody>
          <a:bodyPr wrap="square" rtlCol="0">
            <a:spAutoFit/>
          </a:bodyPr>
          <a:lstStyle/>
          <a:p>
            <a:r>
              <a:rPr lang="en-US" altLang="zh-CN" sz="6000" dirty="0">
                <a:solidFill>
                  <a:schemeClr val="bg1"/>
                </a:solidFill>
                <a:latin typeface="Segoe SemiBold" panose="020B0703040204020203" pitchFamily="34" charset="0"/>
                <a:cs typeface="Segoe SemiBold" panose="020B0703040204020203" pitchFamily="34" charset="0"/>
              </a:rPr>
              <a:t>01</a:t>
            </a:r>
            <a:endParaRPr lang="zh-CN" altLang="en-US" sz="6000" dirty="0">
              <a:solidFill>
                <a:schemeClr val="bg1"/>
              </a:solidFill>
              <a:latin typeface="Segoe SemiBold" panose="020B0703040204020203" pitchFamily="34" charset="0"/>
              <a:cs typeface="Segoe SemiBold" panose="020B0703040204020203" pitchFamily="34" charset="0"/>
            </a:endParaRPr>
          </a:p>
        </p:txBody>
      </p:sp>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The Massachusetts Seal of Biliteracy</a:t>
            </a:r>
            <a:endParaRPr kumimoji="0" lang="zh-CN" altLang="en-US" sz="4000" b="0" i="0" u="none" strike="noStrike" kern="1200" cap="none" spc="0" normalizeH="0" baseline="0" noProof="0" dirty="0">
              <a:ln>
                <a:noFill/>
              </a:ln>
              <a:solidFill>
                <a:srgbClr val="00040C"/>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68442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10">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2" name="Rectangle 12">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Rectangle 14">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47580-2FF9-456A-A3BE-E1BC8E08A992}"/>
              </a:ext>
            </a:extLst>
          </p:cNvPr>
          <p:cNvSpPr>
            <a:spLocks noGrp="1"/>
          </p:cNvSpPr>
          <p:nvPr>
            <p:ph type="title" idx="4294967295"/>
          </p:nvPr>
        </p:nvSpPr>
        <p:spPr>
          <a:xfrm>
            <a:off x="4918515" y="1416581"/>
            <a:ext cx="6092786" cy="2127287"/>
          </a:xfrm>
        </p:spPr>
        <p:txBody>
          <a:bodyPr vert="horz" lIns="91440" tIns="45720" rIns="91440" bIns="45720" rtlCol="0" anchor="b">
            <a:normAutofit/>
          </a:bodyPr>
          <a:lstStyle/>
          <a:p>
            <a:r>
              <a:rPr lang="en-US" sz="4800" kern="1200" dirty="0">
                <a:solidFill>
                  <a:schemeClr val="tx1"/>
                </a:solidFill>
                <a:latin typeface="+mj-lt"/>
                <a:ea typeface="+mj-ea"/>
                <a:cs typeface="+mj-cs"/>
              </a:rPr>
              <a:t>How much do you already know about the Seal of Biliteracy?</a:t>
            </a:r>
          </a:p>
        </p:txBody>
      </p:sp>
      <p:cxnSp>
        <p:nvCxnSpPr>
          <p:cNvPr id="44" name="Straight Connector 16">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04B5658-5F93-4DD6-A69A-D4F2E3CEE87D}"/>
              </a:ext>
            </a:extLst>
          </p:cNvPr>
          <p:cNvSpPr>
            <a:spLocks noGrp="1"/>
          </p:cNvSpPr>
          <p:nvPr>
            <p:ph type="sldNum" sz="quarter" idx="12"/>
          </p:nvPr>
        </p:nvSpPr>
        <p:spPr>
          <a:xfrm>
            <a:off x="11364091" y="0"/>
            <a:ext cx="826383" cy="680018"/>
          </a:xfrm>
        </p:spPr>
        <p:txBody>
          <a:bodyPr vert="horz" lIns="91440" tIns="45720" rIns="91440" bIns="45720" rtlCol="0" anchor="ctr">
            <a:normAutofit/>
          </a:bodyPr>
          <a:lstStyle/>
          <a:p>
            <a:pPr algn="ctr">
              <a:spcAft>
                <a:spcPts val="600"/>
              </a:spcAft>
            </a:pPr>
            <a:fld id="{FF27229C-EC7B-4063-A33B-28A5E87E32ED}" type="slidenum">
              <a:rPr lang="en-US" altLang="zh-CN" smtClean="0">
                <a:solidFill>
                  <a:schemeClr val="tx1">
                    <a:tint val="75000"/>
                  </a:schemeClr>
                </a:solidFill>
              </a:rPr>
              <a:pPr algn="ctr">
                <a:spcAft>
                  <a:spcPts val="600"/>
                </a:spcAft>
              </a:pPr>
              <a:t>8</a:t>
            </a:fld>
            <a:endParaRPr lang="en-US" altLang="zh-CN">
              <a:solidFill>
                <a:schemeClr val="tx1">
                  <a:tint val="75000"/>
                </a:schemeClr>
              </a:solidFill>
            </a:endParaRPr>
          </a:p>
        </p:txBody>
      </p:sp>
      <p:cxnSp>
        <p:nvCxnSpPr>
          <p:cNvPr id="45" name="Straight Connector 18">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6" name="Rectangle 20">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6" name="Graphic 5" descr="Checklist outline">
            <a:extLst>
              <a:ext uri="{FF2B5EF4-FFF2-40B4-BE49-F238E27FC236}">
                <a16:creationId xmlns:a16="http://schemas.microsoft.com/office/drawing/2014/main" id="{E9E3994F-5E98-480D-88D9-CFFA2307B4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899" y="2355650"/>
            <a:ext cx="3756276" cy="3756276"/>
          </a:xfrm>
          <a:prstGeom prst="rect">
            <a:avLst/>
          </a:prstGeom>
        </p:spPr>
      </p:pic>
    </p:spTree>
    <p:extLst>
      <p:ext uri="{BB962C8B-B14F-4D97-AF65-F5344CB8AC3E}">
        <p14:creationId xmlns:p14="http://schemas.microsoft.com/office/powerpoint/2010/main" val="4095524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AAABF-BF26-47AD-B3D5-A939AF30E78B}"/>
              </a:ext>
            </a:extLst>
          </p:cNvPr>
          <p:cNvSpPr>
            <a:spLocks noGrp="1"/>
          </p:cNvSpPr>
          <p:nvPr>
            <p:ph type="title" idx="4294967295"/>
          </p:nvPr>
        </p:nvSpPr>
        <p:spPr>
          <a:xfrm>
            <a:off x="1136428" y="627564"/>
            <a:ext cx="7474172" cy="1325563"/>
          </a:xfrm>
        </p:spPr>
        <p:txBody>
          <a:bodyPr vert="horz" lIns="91440" tIns="45720" rIns="91440" bIns="45720" rtlCol="0" anchor="ctr">
            <a:normAutofit/>
          </a:bodyPr>
          <a:lstStyle/>
          <a:p>
            <a:r>
              <a:rPr lang="en-US" sz="4400" dirty="0">
                <a:latin typeface="+mj-lt"/>
                <a:cs typeface="+mj-cs"/>
              </a:rPr>
              <a:t>What is the Seal of Biliteracy?</a:t>
            </a:r>
          </a:p>
        </p:txBody>
      </p:sp>
      <p:sp>
        <p:nvSpPr>
          <p:cNvPr id="8" name="TextBox 7">
            <a:extLst>
              <a:ext uri="{FF2B5EF4-FFF2-40B4-BE49-F238E27FC236}">
                <a16:creationId xmlns:a16="http://schemas.microsoft.com/office/drawing/2014/main" id="{D40A86FD-A736-4C11-8F65-8BF82EEC3FDC}"/>
              </a:ext>
            </a:extLst>
          </p:cNvPr>
          <p:cNvSpPr txBox="1"/>
          <p:nvPr/>
        </p:nvSpPr>
        <p:spPr>
          <a:xfrm>
            <a:off x="1136429" y="2278173"/>
            <a:ext cx="6467867" cy="3450613"/>
          </a:xfrm>
          <a:prstGeom prst="rect">
            <a:avLst/>
          </a:prstGeom>
        </p:spPr>
        <p:txBody>
          <a:bodyPr vert="horz" lIns="91440" tIns="45720" rIns="91440" bIns="45720" rtlCol="0" anchor="ctr">
            <a:normAutofit/>
          </a:bodyPr>
          <a:lstStyle/>
          <a:p>
            <a:pPr>
              <a:lnSpc>
                <a:spcPct val="90000"/>
              </a:lnSpc>
              <a:spcAft>
                <a:spcPts val="600"/>
              </a:spcAft>
            </a:pPr>
            <a:r>
              <a:rPr lang="en-US" sz="2400" dirty="0"/>
              <a:t>The State Seal of Biliteracy is a designation that provides a means to recognize high school graduates who attain high functional and academic levels of proficiency in English and a world language, meaning that those </a:t>
            </a:r>
            <a:r>
              <a:rPr lang="en-US" sz="2400" b="1" i="1" dirty="0"/>
              <a:t>students can function in those languages in authentic, real-life situations. </a:t>
            </a:r>
          </a:p>
        </p:txBody>
      </p:sp>
      <p:sp>
        <p:nvSpPr>
          <p:cNvPr id="59" name="Rectangle 5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A3D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93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MA State Seal of Biliteracy">
            <a:extLst>
              <a:ext uri="{FF2B5EF4-FFF2-40B4-BE49-F238E27FC236}">
                <a16:creationId xmlns:a16="http://schemas.microsoft.com/office/drawing/2014/main" id="{B45D3F93-A55C-4714-A25E-8E18E036AEB5}"/>
              </a:ext>
            </a:extLst>
          </p:cNvPr>
          <p:cNvPicPr>
            <a:picLocks noGrp="1" noChangeAspect="1"/>
          </p:cNvPicPr>
          <p:nvPr>
            <p:ph idx="4294967295"/>
          </p:nvPr>
        </p:nvPicPr>
        <p:blipFill rotWithShape="1">
          <a:blip r:embed="rId3">
            <a:alphaModFix/>
            <a:extLst>
              <a:ext uri="{28A0092B-C50C-407E-A947-70E740481C1C}">
                <a14:useLocalDpi xmlns:a14="http://schemas.microsoft.com/office/drawing/2010/main" val="0"/>
              </a:ext>
            </a:extLst>
          </a:blip>
          <a:srcRect l="1184" r="414" b="5"/>
          <a:stretch/>
        </p:blipFill>
        <p:spPr>
          <a:xfrm>
            <a:off x="9030743" y="2474254"/>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4" name="Slide Number Placeholder 3">
            <a:extLst>
              <a:ext uri="{FF2B5EF4-FFF2-40B4-BE49-F238E27FC236}">
                <a16:creationId xmlns:a16="http://schemas.microsoft.com/office/drawing/2014/main" id="{61256C89-108B-40BA-A522-385F9EA0F476}"/>
              </a:ext>
            </a:extLst>
          </p:cNvPr>
          <p:cNvSpPr>
            <a:spLocks noGrp="1"/>
          </p:cNvSpPr>
          <p:nvPr>
            <p:ph type="sldNum" sz="quarter" idx="4294967295"/>
          </p:nvPr>
        </p:nvSpPr>
        <p:spPr>
          <a:xfrm>
            <a:off x="10341428" y="6356350"/>
            <a:ext cx="1012371" cy="365125"/>
          </a:xfrm>
        </p:spPr>
        <p:txBody>
          <a:bodyPr vert="horz" lIns="91440" tIns="45720" rIns="91440" bIns="45720" rtlCol="0" anchor="ctr">
            <a:normAutofit/>
          </a:bodyPr>
          <a:lstStyle/>
          <a:p>
            <a:pPr>
              <a:spcAft>
                <a:spcPts val="600"/>
              </a:spcAft>
              <a:defRPr/>
            </a:pPr>
            <a:fld id="{FF27229C-EC7B-4063-A33B-28A5E87E32ED}" type="slidenum">
              <a:rPr lang="en-US" altLang="zh-CN" smtClean="0">
                <a:solidFill>
                  <a:srgbClr val="FFFFFF"/>
                </a:solidFill>
                <a:latin typeface="Calibri" panose="020F0502020204030204"/>
              </a:rPr>
              <a:pPr>
                <a:spcAft>
                  <a:spcPts val="600"/>
                </a:spcAft>
                <a:defRPr/>
              </a:pPr>
              <a:t>9</a:t>
            </a:fld>
            <a:endParaRPr lang="en-US" altLang="zh-CN">
              <a:solidFill>
                <a:srgbClr val="FFFFFF"/>
              </a:solidFill>
              <a:latin typeface="Calibri" panose="020F0502020204030204"/>
            </a:endParaRPr>
          </a:p>
        </p:txBody>
      </p:sp>
    </p:spTree>
    <p:extLst>
      <p:ext uri="{BB962C8B-B14F-4D97-AF65-F5344CB8AC3E}">
        <p14:creationId xmlns:p14="http://schemas.microsoft.com/office/powerpoint/2010/main" val="351256163"/>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46.png"/></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47.png"/></Relationships>
</file>

<file path=ppt/webextensions/webextension1.xml><?xml version="1.0" encoding="utf-8"?>
<we:webextension xmlns:we="http://schemas.microsoft.com/office/webextensions/webextension/2010/11" id="{74f83481-c781-43a1-bf87-92607cd61805}">
  <we:reference id="WA104379261" version="3.0.1.8" store="en-001" storeType="OMEX"/>
  <we:alternateReferences/>
  <we:properties>
    <we:property name="mentimeter-slide" value="{&quot;seriesId&quot;:&quot;192f8b40b6158a7f646a8049fe840a74&quot;,&quot;questionId&quot;:&quot;fc26868aee26&quot;,&quot;link&quot;:&quot;https://www.mentimeter.com/s/192f8b40b6158a7f646a8049fe840a74/fc26868aee26/edit#&quot;}"/>
  </we:properties>
  <we:bindings/>
  <we:snapshot xmlns:r="http://schemas.openxmlformats.org/officeDocument/2006/relationships" r:embed="rId1"/>
</we:webextension>
</file>

<file path=ppt/webextensions/webextension2.xml><?xml version="1.0" encoding="utf-8"?>
<we:webextension xmlns:we="http://schemas.microsoft.com/office/webextensions/webextension/2010/11" id="{75A48910-62A4-4DAA-BE56-4ADFC8F426FE}">
  <we:reference id="wa104379261" version="3.0.1.8" store="en-001" storeType="OMEX"/>
  <we:alternateReferences>
    <we:reference id="wa104379261" version="3.0.1.8" store="wa104379261" storeType="OMEX"/>
  </we:alternateReferences>
  <we:properties>
    <we:property name="mentimeter-slide" value="{&quot;seriesId&quot;:&quot;192f8b40b6158a7f646a8049fe840a74&quot;,&quot;questionId&quot;:&quot;350e55564277&quot;,&quot;link&quot;:&quot;https://www.mentimeter.com/s/192f8b40b6158a7f646a8049fe840a74/350e55564277/edit&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DESE-231-71225</_dlc_DocId>
    <_dlc_DocIdUrl xmlns="733efe1c-5bbe-4968-87dc-d400e65c879f">
      <Url>https://sharepoint.doemass.org/ese/webteam/cps/_layouts/DocIdRedir.aspx?ID=DESE-231-71225</Url>
      <Description>DESE-231-71225</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1a175f6fd76af162c8631baf02b0c7de">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18e3a758e1be3a571da4157f53c3d38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description=""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dexed="true"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07DAED-7FA6-4C1D-9B39-035103AF252F}">
  <ds:schemaRefs>
    <ds:schemaRef ds:uri="http://schemas.microsoft.com/office/2006/documentManagement/types"/>
    <ds:schemaRef ds:uri="http://schemas.microsoft.com/office/infopath/2007/PartnerControls"/>
    <ds:schemaRef ds:uri="0a4e05da-b9bc-4326-ad73-01ef31b95567"/>
    <ds:schemaRef ds:uri="http://purl.org/dc/terms/"/>
    <ds:schemaRef ds:uri="733efe1c-5bbe-4968-87dc-d400e65c879f"/>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7BCBF66-753F-42E1-855D-7624BABD499F}">
  <ds:schemaRefs>
    <ds:schemaRef ds:uri="http://schemas.microsoft.com/sharepoint/events"/>
  </ds:schemaRefs>
</ds:datastoreItem>
</file>

<file path=customXml/itemProps3.xml><?xml version="1.0" encoding="utf-8"?>
<ds:datastoreItem xmlns:ds="http://schemas.openxmlformats.org/officeDocument/2006/customXml" ds:itemID="{A152B0A6-DC9F-4CAA-A378-BEF312B8743C}">
  <ds:schemaRefs>
    <ds:schemaRef ds:uri="http://schemas.microsoft.com/sharepoint/v3/contenttype/forms"/>
  </ds:schemaRefs>
</ds:datastoreItem>
</file>

<file path=customXml/itemProps4.xml><?xml version="1.0" encoding="utf-8"?>
<ds:datastoreItem xmlns:ds="http://schemas.openxmlformats.org/officeDocument/2006/customXml" ds:itemID="{3ABE4C08-5B27-4E9C-8086-56A08EFFEE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937</TotalTime>
  <Words>3199</Words>
  <Application>Microsoft Office PowerPoint</Application>
  <PresentationFormat>Widescreen</PresentationFormat>
  <Paragraphs>371</Paragraphs>
  <Slides>50</Slides>
  <Notes>32</Notes>
  <HiddenSlides>10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50</vt:i4>
      </vt:variant>
    </vt:vector>
  </HeadingPairs>
  <TitlesOfParts>
    <vt:vector size="62" baseType="lpstr">
      <vt:lpstr>等线</vt:lpstr>
      <vt:lpstr>Arial</vt:lpstr>
      <vt:lpstr>Calibri</vt:lpstr>
      <vt:lpstr>Courier New</vt:lpstr>
      <vt:lpstr>Helvetica Neue Medium</vt:lpstr>
      <vt:lpstr>Segoe</vt:lpstr>
      <vt:lpstr>Segoe SemiBold</vt:lpstr>
      <vt:lpstr>Segoe UI</vt:lpstr>
      <vt:lpstr>Segoe UI Semibold</vt:lpstr>
      <vt:lpstr>Wingdings</vt:lpstr>
      <vt:lpstr>ESE PowerPoint Template 2017</vt:lpstr>
      <vt:lpstr>Custom Design</vt:lpstr>
      <vt:lpstr> The Massachusetts Seal of Biliteracy   </vt:lpstr>
      <vt:lpstr>Your hosts today</vt:lpstr>
      <vt:lpstr>Norms</vt:lpstr>
      <vt:lpstr>PADLET DISCUSSION BOARD  </vt:lpstr>
      <vt:lpstr>Who are you?</vt:lpstr>
      <vt:lpstr>CONTENTS</vt:lpstr>
      <vt:lpstr>The Massachusetts Seal of Biliteracy</vt:lpstr>
      <vt:lpstr>How much do you already know about the Seal of Biliteracy?</vt:lpstr>
      <vt:lpstr>What is the Seal of Biliteracy?</vt:lpstr>
      <vt:lpstr>How the Seal of Biliteracy came to Massachusetts</vt:lpstr>
      <vt:lpstr>How do students earn the Seal?</vt:lpstr>
      <vt:lpstr>What can Seal-earning graduates do with the language?</vt:lpstr>
      <vt:lpstr>What can Seal-earning graduates do with the language? …</vt:lpstr>
      <vt:lpstr>What can Seal-earning graduates do with the language? .</vt:lpstr>
      <vt:lpstr>What can Seal-earning graduates do with the language?   ..</vt:lpstr>
      <vt:lpstr>Students must demonstrate a proficiency level of Intermediate High to earn the Seal of Biliteracy.</vt:lpstr>
      <vt:lpstr> The intent of the State Seal of Biliteracy in K-12:  </vt:lpstr>
      <vt:lpstr>What do students and families get out of the Seal?</vt:lpstr>
      <vt:lpstr>How many high school graduates have earned the Seal?</vt:lpstr>
      <vt:lpstr>Questions from Padlet</vt:lpstr>
      <vt:lpstr>Higher Education Connections</vt:lpstr>
      <vt:lpstr> The regulations describe that the purposes of the State Seal of Biliteracy in Higher Ed include:  </vt:lpstr>
      <vt:lpstr>How many high school graduates have earned the Seal? ,,,</vt:lpstr>
      <vt:lpstr>In 2018-2019, 10.5% of all K-12 students were already proficient in a language other than English.</vt:lpstr>
      <vt:lpstr>Valuing language through credits</vt:lpstr>
      <vt:lpstr>For which experiences does your campus currently issue PLA credits? (check all that apply)</vt:lpstr>
      <vt:lpstr>Prior Learning Assessment</vt:lpstr>
      <vt:lpstr>What can Seal-earning graduates do with the language?  …..</vt:lpstr>
      <vt:lpstr>What can Seal-earning graduates do with the language? …….</vt:lpstr>
      <vt:lpstr>What can Seal-earning graduates do with the language? ,</vt:lpstr>
      <vt:lpstr>Equity: The Seal of Biliteracy provides broad access for speakers/signers of all languages.</vt:lpstr>
      <vt:lpstr>Some IHEs are already granting credit for the Seal.</vt:lpstr>
      <vt:lpstr>Salem State University</vt:lpstr>
      <vt:lpstr>Middlesex Community College (policy under consideration)</vt:lpstr>
      <vt:lpstr>Higher Education Innovation Fund (HEIF)</vt:lpstr>
      <vt:lpstr>Discussion</vt:lpstr>
      <vt:lpstr>Discussion Questions (On Padlet)</vt:lpstr>
      <vt:lpstr>Follow the link in the chat to respond to this question.</vt:lpstr>
      <vt:lpstr>Follow the link in the chat to respond to this question. .</vt:lpstr>
      <vt:lpstr>THANK YOU</vt:lpstr>
      <vt:lpstr>Post Survey</vt:lpstr>
      <vt:lpstr>Why is the Seal of Biliteracy Important?</vt:lpstr>
      <vt:lpstr>In 2018-2019, 10.5% of all students were English Learners. </vt:lpstr>
      <vt:lpstr>Social Justice</vt:lpstr>
      <vt:lpstr>What challenges face districts in recognizing linguistic assets?</vt:lpstr>
      <vt:lpstr> The regulations describe that the purposes of the State Seal of Biliteracy are to:  </vt:lpstr>
      <vt:lpstr>The Seal of Biliteracy in Massachusetts</vt:lpstr>
      <vt:lpstr>map</vt:lpstr>
      <vt:lpstr>Number of Participating Districts</vt:lpstr>
      <vt:lpstr>Number of Districts that awarded the Seal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Massachusetts Seal of Biliteracy</dc:title>
  <dc:creator>DESE</dc:creator>
  <cp:lastModifiedBy>Zou, Dong (EOE)</cp:lastModifiedBy>
  <cp:revision>7</cp:revision>
  <dcterms:created xsi:type="dcterms:W3CDTF">2020-12-11T14:19:13Z</dcterms:created>
  <dcterms:modified xsi:type="dcterms:W3CDTF">2021-05-28T18:59:11Z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May 28 2021</vt:lpwstr>
  </property>
</Properties>
</file>