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327" r:id="rId7"/>
    <p:sldId id="329" r:id="rId8"/>
    <p:sldId id="328" r:id="rId9"/>
    <p:sldId id="330" r:id="rId10"/>
    <p:sldId id="332" r:id="rId11"/>
    <p:sldId id="333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64A0A-317D-00DD-8D4F-C21AAE793981}" name="Champagne, Erica (DESE)" initials="C(" userId="S::erica.champagne@mass.gov::dc479702-aaa5-4bec-8008-71fe1144ad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8397E7"/>
    <a:srgbClr val="AFCBFD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E482F-27E3-46AB-8BD2-44C2345FCF0E}" v="280" dt="2024-01-26T18:12:02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 snapToGrid="0">
      <p:cViewPr varScale="1">
        <p:scale>
          <a:sx n="95" d="100"/>
          <a:sy n="95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-33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pagne, Erica (DESE)" userId="S::erica.champagne@mass.gov::dc479702-aaa5-4bec-8008-71fe1144ad07" providerId="AD" clId="Web-{DAD92FBD-F4F9-29AF-F8EA-F708E69B59DB}"/>
    <pc:docChg chg="mod modSld">
      <pc:chgData name="Champagne, Erica (DESE)" userId="S::erica.champagne@mass.gov::dc479702-aaa5-4bec-8008-71fe1144ad07" providerId="AD" clId="Web-{DAD92FBD-F4F9-29AF-F8EA-F708E69B59DB}" dt="2024-01-26T21:01:52.410" v="66"/>
      <pc:docMkLst>
        <pc:docMk/>
      </pc:docMkLst>
      <pc:sldChg chg="modSp">
        <pc:chgData name="Champagne, Erica (DESE)" userId="S::erica.champagne@mass.gov::dc479702-aaa5-4bec-8008-71fe1144ad07" providerId="AD" clId="Web-{DAD92FBD-F4F9-29AF-F8EA-F708E69B59DB}" dt="2024-01-26T20:58:39.032" v="8" actId="20577"/>
        <pc:sldMkLst>
          <pc:docMk/>
          <pc:sldMk cId="1597603760" sldId="327"/>
        </pc:sldMkLst>
        <pc:spChg chg="mod">
          <ac:chgData name="Champagne, Erica (DESE)" userId="S::erica.champagne@mass.gov::dc479702-aaa5-4bec-8008-71fe1144ad07" providerId="AD" clId="Web-{DAD92FBD-F4F9-29AF-F8EA-F708E69B59DB}" dt="2024-01-26T20:58:39.032" v="8" actId="20577"/>
          <ac:spMkLst>
            <pc:docMk/>
            <pc:sldMk cId="1597603760" sldId="327"/>
            <ac:spMk id="2" creationId="{EE246295-7E8E-F06C-EF95-2CD6CE9B4D7E}"/>
          </ac:spMkLst>
        </pc:spChg>
      </pc:sldChg>
      <pc:sldChg chg="modSp">
        <pc:chgData name="Champagne, Erica (DESE)" userId="S::erica.champagne@mass.gov::dc479702-aaa5-4bec-8008-71fe1144ad07" providerId="AD" clId="Web-{DAD92FBD-F4F9-29AF-F8EA-F708E69B59DB}" dt="2024-01-26T21:00:33.659" v="64" actId="20577"/>
        <pc:sldMkLst>
          <pc:docMk/>
          <pc:sldMk cId="877565419" sldId="330"/>
        </pc:sldMkLst>
        <pc:spChg chg="mod">
          <ac:chgData name="Champagne, Erica (DESE)" userId="S::erica.champagne@mass.gov::dc479702-aaa5-4bec-8008-71fe1144ad07" providerId="AD" clId="Web-{DAD92FBD-F4F9-29AF-F8EA-F708E69B59DB}" dt="2024-01-26T21:00:33.659" v="64" actId="20577"/>
          <ac:spMkLst>
            <pc:docMk/>
            <pc:sldMk cId="877565419" sldId="330"/>
            <ac:spMk id="5" creationId="{049F06A5-E16D-F68D-0CD1-B4060402BFAA}"/>
          </ac:spMkLst>
        </pc:spChg>
      </pc:sldChg>
      <pc:sldChg chg="addCm">
        <pc:chgData name="Champagne, Erica (DESE)" userId="S::erica.champagne@mass.gov::dc479702-aaa5-4bec-8008-71fe1144ad07" providerId="AD" clId="Web-{DAD92FBD-F4F9-29AF-F8EA-F708E69B59DB}" dt="2024-01-26T21:01:52.410" v="66"/>
        <pc:sldMkLst>
          <pc:docMk/>
          <pc:sldMk cId="3166834785" sldId="331"/>
        </pc:sldMkLst>
      </pc:sldChg>
    </pc:docChg>
  </pc:docChgLst>
  <pc:docChgLst>
    <pc:chgData name="Connolly, Moira (DESE)" userId="b9d46dcf-d974-4a55-85ee-56e37c6db267" providerId="ADAL" clId="{23EE482F-27E3-46AB-8BD2-44C2345FCF0E}"/>
    <pc:docChg chg="undo custSel addSld delSld modSld sldOrd modMainMaster">
      <pc:chgData name="Connolly, Moira (DESE)" userId="b9d46dcf-d974-4a55-85ee-56e37c6db267" providerId="ADAL" clId="{23EE482F-27E3-46AB-8BD2-44C2345FCF0E}" dt="2024-01-29T19:19:40.399" v="3970" actId="20577"/>
      <pc:docMkLst>
        <pc:docMk/>
      </pc:docMkLst>
      <pc:sldChg chg="modSp mod">
        <pc:chgData name="Connolly, Moira (DESE)" userId="b9d46dcf-d974-4a55-85ee-56e37c6db267" providerId="ADAL" clId="{23EE482F-27E3-46AB-8BD2-44C2345FCF0E}" dt="2024-01-26T17:47:10.808" v="2090"/>
        <pc:sldMkLst>
          <pc:docMk/>
          <pc:sldMk cId="3472057045" sldId="256"/>
        </pc:sldMkLst>
        <pc:spChg chg="mo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3472057045" sldId="256"/>
            <ac:spMk id="2" creationId="{014B4766-0EE3-8028-2E23-5FACFF09600A}"/>
          </ac:spMkLst>
        </pc:spChg>
        <pc:spChg chg="mo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3472057045" sldId="256"/>
            <ac:spMk id="3" creationId="{451FB839-A537-685A-EE8C-AF8C11F1A27D}"/>
          </ac:spMkLst>
        </pc:spChg>
      </pc:sldChg>
      <pc:sldChg chg="addSp delSp modSp add mod setBg delDesignElem modNotesTx">
        <pc:chgData name="Connolly, Moira (DESE)" userId="b9d46dcf-d974-4a55-85ee-56e37c6db267" providerId="ADAL" clId="{23EE482F-27E3-46AB-8BD2-44C2345FCF0E}" dt="2024-01-26T18:12:02.958" v="3368" actId="20577"/>
        <pc:sldMkLst>
          <pc:docMk/>
          <pc:sldMk cId="4072223035" sldId="262"/>
        </pc:sldMkLst>
        <pc:spChg chg="mod">
          <ac:chgData name="Connolly, Moira (DESE)" userId="b9d46dcf-d974-4a55-85ee-56e37c6db267" providerId="ADAL" clId="{23EE482F-27E3-46AB-8BD2-44C2345FCF0E}" dt="2024-01-24T18:46:42.365" v="327" actId="26606"/>
          <ac:spMkLst>
            <pc:docMk/>
            <pc:sldMk cId="4072223035" sldId="262"/>
            <ac:spMk id="3" creationId="{FC113757-816C-0655-41B5-8B599F9DACA1}"/>
          </ac:spMkLst>
        </pc:spChg>
        <pc:spChg chg="add del mod">
          <ac:chgData name="Connolly, Moira (DESE)" userId="b9d46dcf-d974-4a55-85ee-56e37c6db267" providerId="ADAL" clId="{23EE482F-27E3-46AB-8BD2-44C2345FCF0E}" dt="2024-01-24T18:49:51.688" v="496" actId="478"/>
          <ac:spMkLst>
            <pc:docMk/>
            <pc:sldMk cId="4072223035" sldId="262"/>
            <ac:spMk id="4" creationId="{71E0911A-5984-1CC2-6129-42D78FFE6732}"/>
          </ac:spMkLst>
        </pc:spChg>
        <pc:spChg chg="add del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072223035" sldId="262"/>
            <ac:spMk id="10" creationId="{38FAA1A1-D861-433F-88FA-1E9D6FD31D11}"/>
          </ac:spMkLst>
        </pc:spChg>
        <pc:spChg chg="add del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072223035" sldId="262"/>
            <ac:spMk id="13" creationId="{C4285719-470E-454C-AF62-8323075F1F5B}"/>
          </ac:spMkLst>
        </pc:spChg>
        <pc:spChg chg="add del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072223035" sldId="262"/>
            <ac:spMk id="15" creationId="{CD9FE4EF-C4D8-49A0-B2FF-81D8DB7D8A24}"/>
          </ac:spMkLst>
        </pc:spChg>
        <pc:spChg chg="add del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072223035" sldId="262"/>
            <ac:spMk id="17" creationId="{4300840D-0A0B-4512-BACA-B439D5B9C57C}"/>
          </ac:spMkLst>
        </pc:spChg>
        <pc:spChg chg="del">
          <ac:chgData name="Connolly, Moira (DESE)" userId="b9d46dcf-d974-4a55-85ee-56e37c6db267" providerId="ADAL" clId="{23EE482F-27E3-46AB-8BD2-44C2345FCF0E}" dt="2024-01-24T18:46:35.194" v="326"/>
          <ac:spMkLst>
            <pc:docMk/>
            <pc:sldMk cId="4072223035" sldId="262"/>
            <ac:spMk id="18" creationId="{C99B912D-1E4B-42AF-A2BE-CFEFEC916EE7}"/>
          </ac:spMkLst>
        </pc:spChg>
        <pc:spChg chg="add del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072223035" sldId="262"/>
            <ac:spMk id="19" creationId="{D2B78728-A580-49A7-84F9-6EF6F583ADE0}"/>
          </ac:spMkLst>
        </pc:spChg>
        <pc:spChg chg="del">
          <ac:chgData name="Connolly, Moira (DESE)" userId="b9d46dcf-d974-4a55-85ee-56e37c6db267" providerId="ADAL" clId="{23EE482F-27E3-46AB-8BD2-44C2345FCF0E}" dt="2024-01-24T18:46:35.194" v="326"/>
          <ac:spMkLst>
            <pc:docMk/>
            <pc:sldMk cId="4072223035" sldId="262"/>
            <ac:spMk id="20" creationId="{4E78424C-6FD0-41F8-9CAA-5DC19C42359F}"/>
          </ac:spMkLst>
        </pc:spChg>
        <pc:spChg chg="del">
          <ac:chgData name="Connolly, Moira (DESE)" userId="b9d46dcf-d974-4a55-85ee-56e37c6db267" providerId="ADAL" clId="{23EE482F-27E3-46AB-8BD2-44C2345FCF0E}" dt="2024-01-24T18:46:35.194" v="326"/>
          <ac:spMkLst>
            <pc:docMk/>
            <pc:sldMk cId="4072223035" sldId="262"/>
            <ac:spMk id="21" creationId="{DD136760-57DC-4301-8BEA-B71AD2D13905}"/>
          </ac:spMkLst>
        </pc:spChg>
        <pc:spChg chg="del">
          <ac:chgData name="Connolly, Moira (DESE)" userId="b9d46dcf-d974-4a55-85ee-56e37c6db267" providerId="ADAL" clId="{23EE482F-27E3-46AB-8BD2-44C2345FCF0E}" dt="2024-01-24T18:46:35.194" v="326"/>
          <ac:spMkLst>
            <pc:docMk/>
            <pc:sldMk cId="4072223035" sldId="262"/>
            <ac:spMk id="22" creationId="{BDC58DEA-1307-4F44-AD47-E613D8B76A89}"/>
          </ac:spMkLst>
        </pc:spChg>
        <pc:spChg chg="add del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072223035" sldId="262"/>
            <ac:spMk id="23" creationId="{8D71EDA1-87BF-4D5D-AB79-F346FD19278A}"/>
          </ac:spMkLst>
        </pc:spChg>
        <pc:graphicFrameChg chg="add del mod modGraphic">
          <ac:chgData name="Connolly, Moira (DESE)" userId="b9d46dcf-d974-4a55-85ee-56e37c6db267" providerId="ADAL" clId="{23EE482F-27E3-46AB-8BD2-44C2345FCF0E}" dt="2024-01-26T18:12:02.958" v="3368" actId="20577"/>
          <ac:graphicFrameMkLst>
            <pc:docMk/>
            <pc:sldMk cId="4072223035" sldId="262"/>
            <ac:graphicFrameMk id="8" creationId="{7D250A2B-F73D-D112-9F83-531B295C39A7}"/>
          </ac:graphicFrameMkLst>
        </pc:graphicFrameChg>
      </pc:sldChg>
      <pc:sldChg chg="del">
        <pc:chgData name="Connolly, Moira (DESE)" userId="b9d46dcf-d974-4a55-85ee-56e37c6db267" providerId="ADAL" clId="{23EE482F-27E3-46AB-8BD2-44C2345FCF0E}" dt="2024-01-24T18:41:55.610" v="120" actId="2696"/>
        <pc:sldMkLst>
          <pc:docMk/>
          <pc:sldMk cId="2083215054" sldId="274"/>
        </pc:sldMkLst>
      </pc:sldChg>
      <pc:sldChg chg="del">
        <pc:chgData name="Connolly, Moira (DESE)" userId="b9d46dcf-d974-4a55-85ee-56e37c6db267" providerId="ADAL" clId="{23EE482F-27E3-46AB-8BD2-44C2345FCF0E}" dt="2024-01-24T18:40:02.782" v="72" actId="2696"/>
        <pc:sldMkLst>
          <pc:docMk/>
          <pc:sldMk cId="673293596" sldId="275"/>
        </pc:sldMkLst>
      </pc:sldChg>
      <pc:sldChg chg="del">
        <pc:chgData name="Connolly, Moira (DESE)" userId="b9d46dcf-d974-4a55-85ee-56e37c6db267" providerId="ADAL" clId="{23EE482F-27E3-46AB-8BD2-44C2345FCF0E}" dt="2024-01-24T18:40:06.682" v="73" actId="2696"/>
        <pc:sldMkLst>
          <pc:docMk/>
          <pc:sldMk cId="4039873740" sldId="276"/>
        </pc:sldMkLst>
      </pc:sldChg>
      <pc:sldChg chg="del">
        <pc:chgData name="Connolly, Moira (DESE)" userId="b9d46dcf-d974-4a55-85ee-56e37c6db267" providerId="ADAL" clId="{23EE482F-27E3-46AB-8BD2-44C2345FCF0E}" dt="2024-01-24T18:40:08.829" v="74" actId="2696"/>
        <pc:sldMkLst>
          <pc:docMk/>
          <pc:sldMk cId="4117905885" sldId="277"/>
        </pc:sldMkLst>
      </pc:sldChg>
      <pc:sldChg chg="del">
        <pc:chgData name="Connolly, Moira (DESE)" userId="b9d46dcf-d974-4a55-85ee-56e37c6db267" providerId="ADAL" clId="{23EE482F-27E3-46AB-8BD2-44C2345FCF0E}" dt="2024-01-24T18:40:19.640" v="78" actId="2696"/>
        <pc:sldMkLst>
          <pc:docMk/>
          <pc:sldMk cId="1111294773" sldId="279"/>
        </pc:sldMkLst>
      </pc:sldChg>
      <pc:sldChg chg="del">
        <pc:chgData name="Connolly, Moira (DESE)" userId="b9d46dcf-d974-4a55-85ee-56e37c6db267" providerId="ADAL" clId="{23EE482F-27E3-46AB-8BD2-44C2345FCF0E}" dt="2024-01-24T18:40:22.818" v="79" actId="2696"/>
        <pc:sldMkLst>
          <pc:docMk/>
          <pc:sldMk cId="2043657165" sldId="280"/>
        </pc:sldMkLst>
      </pc:sldChg>
      <pc:sldChg chg="del">
        <pc:chgData name="Connolly, Moira (DESE)" userId="b9d46dcf-d974-4a55-85ee-56e37c6db267" providerId="ADAL" clId="{23EE482F-27E3-46AB-8BD2-44C2345FCF0E}" dt="2024-01-24T18:40:25.133" v="80" actId="2696"/>
        <pc:sldMkLst>
          <pc:docMk/>
          <pc:sldMk cId="513959896" sldId="281"/>
        </pc:sldMkLst>
      </pc:sldChg>
      <pc:sldChg chg="del">
        <pc:chgData name="Connolly, Moira (DESE)" userId="b9d46dcf-d974-4a55-85ee-56e37c6db267" providerId="ADAL" clId="{23EE482F-27E3-46AB-8BD2-44C2345FCF0E}" dt="2024-01-24T18:40:33.003" v="82" actId="2696"/>
        <pc:sldMkLst>
          <pc:docMk/>
          <pc:sldMk cId="884354641" sldId="282"/>
        </pc:sldMkLst>
      </pc:sldChg>
      <pc:sldChg chg="del">
        <pc:chgData name="Connolly, Moira (DESE)" userId="b9d46dcf-d974-4a55-85ee-56e37c6db267" providerId="ADAL" clId="{23EE482F-27E3-46AB-8BD2-44C2345FCF0E}" dt="2024-01-24T18:40:37.302" v="84" actId="2696"/>
        <pc:sldMkLst>
          <pc:docMk/>
          <pc:sldMk cId="2927140508" sldId="283"/>
        </pc:sldMkLst>
      </pc:sldChg>
      <pc:sldChg chg="del">
        <pc:chgData name="Connolly, Moira (DESE)" userId="b9d46dcf-d974-4a55-85ee-56e37c6db267" providerId="ADAL" clId="{23EE482F-27E3-46AB-8BD2-44C2345FCF0E}" dt="2024-01-24T18:40:39.881" v="85" actId="2696"/>
        <pc:sldMkLst>
          <pc:docMk/>
          <pc:sldMk cId="1168975163" sldId="285"/>
        </pc:sldMkLst>
      </pc:sldChg>
      <pc:sldChg chg="del">
        <pc:chgData name="Connolly, Moira (DESE)" userId="b9d46dcf-d974-4a55-85ee-56e37c6db267" providerId="ADAL" clId="{23EE482F-27E3-46AB-8BD2-44C2345FCF0E}" dt="2024-01-24T18:40:41.842" v="86" actId="2696"/>
        <pc:sldMkLst>
          <pc:docMk/>
          <pc:sldMk cId="1713317630" sldId="286"/>
        </pc:sldMkLst>
      </pc:sldChg>
      <pc:sldChg chg="del">
        <pc:chgData name="Connolly, Moira (DESE)" userId="b9d46dcf-d974-4a55-85ee-56e37c6db267" providerId="ADAL" clId="{23EE482F-27E3-46AB-8BD2-44C2345FCF0E}" dt="2024-01-24T18:40:43.676" v="87" actId="2696"/>
        <pc:sldMkLst>
          <pc:docMk/>
          <pc:sldMk cId="2442075440" sldId="287"/>
        </pc:sldMkLst>
      </pc:sldChg>
      <pc:sldChg chg="del">
        <pc:chgData name="Connolly, Moira (DESE)" userId="b9d46dcf-d974-4a55-85ee-56e37c6db267" providerId="ADAL" clId="{23EE482F-27E3-46AB-8BD2-44C2345FCF0E}" dt="2024-01-24T18:40:45.616" v="88" actId="2696"/>
        <pc:sldMkLst>
          <pc:docMk/>
          <pc:sldMk cId="4279174006" sldId="288"/>
        </pc:sldMkLst>
      </pc:sldChg>
      <pc:sldChg chg="del">
        <pc:chgData name="Connolly, Moira (DESE)" userId="b9d46dcf-d974-4a55-85ee-56e37c6db267" providerId="ADAL" clId="{23EE482F-27E3-46AB-8BD2-44C2345FCF0E}" dt="2024-01-24T18:40:47.186" v="89" actId="2696"/>
        <pc:sldMkLst>
          <pc:docMk/>
          <pc:sldMk cId="2803388331" sldId="290"/>
        </pc:sldMkLst>
      </pc:sldChg>
      <pc:sldChg chg="del">
        <pc:chgData name="Connolly, Moira (DESE)" userId="b9d46dcf-d974-4a55-85ee-56e37c6db267" providerId="ADAL" clId="{23EE482F-27E3-46AB-8BD2-44C2345FCF0E}" dt="2024-01-24T18:40:49.447" v="90" actId="2696"/>
        <pc:sldMkLst>
          <pc:docMk/>
          <pc:sldMk cId="1233366354" sldId="291"/>
        </pc:sldMkLst>
      </pc:sldChg>
      <pc:sldChg chg="del">
        <pc:chgData name="Connolly, Moira (DESE)" userId="b9d46dcf-d974-4a55-85ee-56e37c6db267" providerId="ADAL" clId="{23EE482F-27E3-46AB-8BD2-44C2345FCF0E}" dt="2024-01-24T18:40:51.363" v="91" actId="2696"/>
        <pc:sldMkLst>
          <pc:docMk/>
          <pc:sldMk cId="3928578394" sldId="292"/>
        </pc:sldMkLst>
      </pc:sldChg>
      <pc:sldChg chg="del">
        <pc:chgData name="Connolly, Moira (DESE)" userId="b9d46dcf-d974-4a55-85ee-56e37c6db267" providerId="ADAL" clId="{23EE482F-27E3-46AB-8BD2-44C2345FCF0E}" dt="2024-01-24T18:40:53.393" v="92" actId="2696"/>
        <pc:sldMkLst>
          <pc:docMk/>
          <pc:sldMk cId="20067426" sldId="293"/>
        </pc:sldMkLst>
      </pc:sldChg>
      <pc:sldChg chg="del">
        <pc:chgData name="Connolly, Moira (DESE)" userId="b9d46dcf-d974-4a55-85ee-56e37c6db267" providerId="ADAL" clId="{23EE482F-27E3-46AB-8BD2-44C2345FCF0E}" dt="2024-01-24T18:40:55.480" v="93" actId="2696"/>
        <pc:sldMkLst>
          <pc:docMk/>
          <pc:sldMk cId="3096521431" sldId="294"/>
        </pc:sldMkLst>
      </pc:sldChg>
      <pc:sldChg chg="del">
        <pc:chgData name="Connolly, Moira (DESE)" userId="b9d46dcf-d974-4a55-85ee-56e37c6db267" providerId="ADAL" clId="{23EE482F-27E3-46AB-8BD2-44C2345FCF0E}" dt="2024-01-24T18:40:57.322" v="94" actId="2696"/>
        <pc:sldMkLst>
          <pc:docMk/>
          <pc:sldMk cId="2204539670" sldId="295"/>
        </pc:sldMkLst>
      </pc:sldChg>
      <pc:sldChg chg="del">
        <pc:chgData name="Connolly, Moira (DESE)" userId="b9d46dcf-d974-4a55-85ee-56e37c6db267" providerId="ADAL" clId="{23EE482F-27E3-46AB-8BD2-44C2345FCF0E}" dt="2024-01-24T18:40:59.210" v="95" actId="2696"/>
        <pc:sldMkLst>
          <pc:docMk/>
          <pc:sldMk cId="3376996286" sldId="296"/>
        </pc:sldMkLst>
      </pc:sldChg>
      <pc:sldChg chg="del">
        <pc:chgData name="Connolly, Moira (DESE)" userId="b9d46dcf-d974-4a55-85ee-56e37c6db267" providerId="ADAL" clId="{23EE482F-27E3-46AB-8BD2-44C2345FCF0E}" dt="2024-01-24T18:41:01.930" v="96" actId="2696"/>
        <pc:sldMkLst>
          <pc:docMk/>
          <pc:sldMk cId="657598433" sldId="297"/>
        </pc:sldMkLst>
      </pc:sldChg>
      <pc:sldChg chg="del">
        <pc:chgData name="Connolly, Moira (DESE)" userId="b9d46dcf-d974-4a55-85ee-56e37c6db267" providerId="ADAL" clId="{23EE482F-27E3-46AB-8BD2-44C2345FCF0E}" dt="2024-01-24T18:41:04.009" v="97" actId="2696"/>
        <pc:sldMkLst>
          <pc:docMk/>
          <pc:sldMk cId="1041121886" sldId="298"/>
        </pc:sldMkLst>
      </pc:sldChg>
      <pc:sldChg chg="del">
        <pc:chgData name="Connolly, Moira (DESE)" userId="b9d46dcf-d974-4a55-85ee-56e37c6db267" providerId="ADAL" clId="{23EE482F-27E3-46AB-8BD2-44C2345FCF0E}" dt="2024-01-24T18:41:05.857" v="98" actId="2696"/>
        <pc:sldMkLst>
          <pc:docMk/>
          <pc:sldMk cId="383298010" sldId="299"/>
        </pc:sldMkLst>
      </pc:sldChg>
      <pc:sldChg chg="del">
        <pc:chgData name="Connolly, Moira (DESE)" userId="b9d46dcf-d974-4a55-85ee-56e37c6db267" providerId="ADAL" clId="{23EE482F-27E3-46AB-8BD2-44C2345FCF0E}" dt="2024-01-24T18:41:07.682" v="99" actId="2696"/>
        <pc:sldMkLst>
          <pc:docMk/>
          <pc:sldMk cId="3721244505" sldId="300"/>
        </pc:sldMkLst>
      </pc:sldChg>
      <pc:sldChg chg="del">
        <pc:chgData name="Connolly, Moira (DESE)" userId="b9d46dcf-d974-4a55-85ee-56e37c6db267" providerId="ADAL" clId="{23EE482F-27E3-46AB-8BD2-44C2345FCF0E}" dt="2024-01-24T18:41:10.423" v="100" actId="2696"/>
        <pc:sldMkLst>
          <pc:docMk/>
          <pc:sldMk cId="1226928535" sldId="301"/>
        </pc:sldMkLst>
      </pc:sldChg>
      <pc:sldChg chg="del">
        <pc:chgData name="Connolly, Moira (DESE)" userId="b9d46dcf-d974-4a55-85ee-56e37c6db267" providerId="ADAL" clId="{23EE482F-27E3-46AB-8BD2-44C2345FCF0E}" dt="2024-01-24T18:41:12.740" v="101" actId="2696"/>
        <pc:sldMkLst>
          <pc:docMk/>
          <pc:sldMk cId="3078754872" sldId="302"/>
        </pc:sldMkLst>
      </pc:sldChg>
      <pc:sldChg chg="del">
        <pc:chgData name="Connolly, Moira (DESE)" userId="b9d46dcf-d974-4a55-85ee-56e37c6db267" providerId="ADAL" clId="{23EE482F-27E3-46AB-8BD2-44C2345FCF0E}" dt="2024-01-24T18:41:14.597" v="102" actId="2696"/>
        <pc:sldMkLst>
          <pc:docMk/>
          <pc:sldMk cId="1324535240" sldId="303"/>
        </pc:sldMkLst>
      </pc:sldChg>
      <pc:sldChg chg="del">
        <pc:chgData name="Connolly, Moira (DESE)" userId="b9d46dcf-d974-4a55-85ee-56e37c6db267" providerId="ADAL" clId="{23EE482F-27E3-46AB-8BD2-44C2345FCF0E}" dt="2024-01-24T18:41:18.845" v="104" actId="2696"/>
        <pc:sldMkLst>
          <pc:docMk/>
          <pc:sldMk cId="3577109855" sldId="304"/>
        </pc:sldMkLst>
      </pc:sldChg>
      <pc:sldChg chg="del">
        <pc:chgData name="Connolly, Moira (DESE)" userId="b9d46dcf-d974-4a55-85ee-56e37c6db267" providerId="ADAL" clId="{23EE482F-27E3-46AB-8BD2-44C2345FCF0E}" dt="2024-01-24T18:41:16.788" v="103" actId="2696"/>
        <pc:sldMkLst>
          <pc:docMk/>
          <pc:sldMk cId="1378796534" sldId="305"/>
        </pc:sldMkLst>
      </pc:sldChg>
      <pc:sldChg chg="del">
        <pc:chgData name="Connolly, Moira (DESE)" userId="b9d46dcf-d974-4a55-85ee-56e37c6db267" providerId="ADAL" clId="{23EE482F-27E3-46AB-8BD2-44C2345FCF0E}" dt="2024-01-24T18:41:21.080" v="105" actId="2696"/>
        <pc:sldMkLst>
          <pc:docMk/>
          <pc:sldMk cId="70967812" sldId="306"/>
        </pc:sldMkLst>
      </pc:sldChg>
      <pc:sldChg chg="del">
        <pc:chgData name="Connolly, Moira (DESE)" userId="b9d46dcf-d974-4a55-85ee-56e37c6db267" providerId="ADAL" clId="{23EE482F-27E3-46AB-8BD2-44C2345FCF0E}" dt="2024-01-24T18:40:35.268" v="83" actId="2696"/>
        <pc:sldMkLst>
          <pc:docMk/>
          <pc:sldMk cId="3242515786" sldId="307"/>
        </pc:sldMkLst>
      </pc:sldChg>
      <pc:sldChg chg="del">
        <pc:chgData name="Connolly, Moira (DESE)" userId="b9d46dcf-d974-4a55-85ee-56e37c6db267" providerId="ADAL" clId="{23EE482F-27E3-46AB-8BD2-44C2345FCF0E}" dt="2024-01-24T18:40:10.828" v="75" actId="2696"/>
        <pc:sldMkLst>
          <pc:docMk/>
          <pc:sldMk cId="151541212" sldId="308"/>
        </pc:sldMkLst>
      </pc:sldChg>
      <pc:sldChg chg="del">
        <pc:chgData name="Connolly, Moira (DESE)" userId="b9d46dcf-d974-4a55-85ee-56e37c6db267" providerId="ADAL" clId="{23EE482F-27E3-46AB-8BD2-44C2345FCF0E}" dt="2024-01-24T18:40:13.123" v="76" actId="2696"/>
        <pc:sldMkLst>
          <pc:docMk/>
          <pc:sldMk cId="2964003526" sldId="309"/>
        </pc:sldMkLst>
      </pc:sldChg>
      <pc:sldChg chg="del">
        <pc:chgData name="Connolly, Moira (DESE)" userId="b9d46dcf-d974-4a55-85ee-56e37c6db267" providerId="ADAL" clId="{23EE482F-27E3-46AB-8BD2-44C2345FCF0E}" dt="2024-01-24T18:40:15.345" v="77" actId="2696"/>
        <pc:sldMkLst>
          <pc:docMk/>
          <pc:sldMk cId="1748364379" sldId="310"/>
        </pc:sldMkLst>
      </pc:sldChg>
      <pc:sldChg chg="del">
        <pc:chgData name="Connolly, Moira (DESE)" userId="b9d46dcf-d974-4a55-85ee-56e37c6db267" providerId="ADAL" clId="{23EE482F-27E3-46AB-8BD2-44C2345FCF0E}" dt="2024-01-24T18:40:30.534" v="81" actId="2696"/>
        <pc:sldMkLst>
          <pc:docMk/>
          <pc:sldMk cId="1956671281" sldId="311"/>
        </pc:sldMkLst>
      </pc:sldChg>
      <pc:sldChg chg="del">
        <pc:chgData name="Connolly, Moira (DESE)" userId="b9d46dcf-d974-4a55-85ee-56e37c6db267" providerId="ADAL" clId="{23EE482F-27E3-46AB-8BD2-44C2345FCF0E}" dt="2024-01-24T18:41:25.034" v="107" actId="2696"/>
        <pc:sldMkLst>
          <pc:docMk/>
          <pc:sldMk cId="4055155063" sldId="312"/>
        </pc:sldMkLst>
      </pc:sldChg>
      <pc:sldChg chg="del">
        <pc:chgData name="Connolly, Moira (DESE)" userId="b9d46dcf-d974-4a55-85ee-56e37c6db267" providerId="ADAL" clId="{23EE482F-27E3-46AB-8BD2-44C2345FCF0E}" dt="2024-01-24T18:41:28.652" v="108" actId="2696"/>
        <pc:sldMkLst>
          <pc:docMk/>
          <pc:sldMk cId="1804142755" sldId="313"/>
        </pc:sldMkLst>
      </pc:sldChg>
      <pc:sldChg chg="del">
        <pc:chgData name="Connolly, Moira (DESE)" userId="b9d46dcf-d974-4a55-85ee-56e37c6db267" providerId="ADAL" clId="{23EE482F-27E3-46AB-8BD2-44C2345FCF0E}" dt="2024-01-24T18:41:30.918" v="109" actId="2696"/>
        <pc:sldMkLst>
          <pc:docMk/>
          <pc:sldMk cId="1970049448" sldId="314"/>
        </pc:sldMkLst>
      </pc:sldChg>
      <pc:sldChg chg="del">
        <pc:chgData name="Connolly, Moira (DESE)" userId="b9d46dcf-d974-4a55-85ee-56e37c6db267" providerId="ADAL" clId="{23EE482F-27E3-46AB-8BD2-44C2345FCF0E}" dt="2024-01-24T18:41:33.310" v="110" actId="2696"/>
        <pc:sldMkLst>
          <pc:docMk/>
          <pc:sldMk cId="2833456557" sldId="315"/>
        </pc:sldMkLst>
      </pc:sldChg>
      <pc:sldChg chg="del">
        <pc:chgData name="Connolly, Moira (DESE)" userId="b9d46dcf-d974-4a55-85ee-56e37c6db267" providerId="ADAL" clId="{23EE482F-27E3-46AB-8BD2-44C2345FCF0E}" dt="2024-01-24T18:41:35.361" v="111" actId="2696"/>
        <pc:sldMkLst>
          <pc:docMk/>
          <pc:sldMk cId="1172119479" sldId="316"/>
        </pc:sldMkLst>
      </pc:sldChg>
      <pc:sldChg chg="del">
        <pc:chgData name="Connolly, Moira (DESE)" userId="b9d46dcf-d974-4a55-85ee-56e37c6db267" providerId="ADAL" clId="{23EE482F-27E3-46AB-8BD2-44C2345FCF0E}" dt="2024-01-24T18:41:37.370" v="112" actId="2696"/>
        <pc:sldMkLst>
          <pc:docMk/>
          <pc:sldMk cId="2867310640" sldId="317"/>
        </pc:sldMkLst>
      </pc:sldChg>
      <pc:sldChg chg="del">
        <pc:chgData name="Connolly, Moira (DESE)" userId="b9d46dcf-d974-4a55-85ee-56e37c6db267" providerId="ADAL" clId="{23EE482F-27E3-46AB-8BD2-44C2345FCF0E}" dt="2024-01-24T18:41:39.536" v="113" actId="2696"/>
        <pc:sldMkLst>
          <pc:docMk/>
          <pc:sldMk cId="2278808504" sldId="318"/>
        </pc:sldMkLst>
      </pc:sldChg>
      <pc:sldChg chg="del">
        <pc:chgData name="Connolly, Moira (DESE)" userId="b9d46dcf-d974-4a55-85ee-56e37c6db267" providerId="ADAL" clId="{23EE482F-27E3-46AB-8BD2-44C2345FCF0E}" dt="2024-01-24T18:41:44.269" v="115" actId="2696"/>
        <pc:sldMkLst>
          <pc:docMk/>
          <pc:sldMk cId="1531391092" sldId="319"/>
        </pc:sldMkLst>
      </pc:sldChg>
      <pc:sldChg chg="del">
        <pc:chgData name="Connolly, Moira (DESE)" userId="b9d46dcf-d974-4a55-85ee-56e37c6db267" providerId="ADAL" clId="{23EE482F-27E3-46AB-8BD2-44C2345FCF0E}" dt="2024-01-24T18:41:46.316" v="116" actId="2696"/>
        <pc:sldMkLst>
          <pc:docMk/>
          <pc:sldMk cId="250688874" sldId="320"/>
        </pc:sldMkLst>
      </pc:sldChg>
      <pc:sldChg chg="del">
        <pc:chgData name="Connolly, Moira (DESE)" userId="b9d46dcf-d974-4a55-85ee-56e37c6db267" providerId="ADAL" clId="{23EE482F-27E3-46AB-8BD2-44C2345FCF0E}" dt="2024-01-24T18:41:41.994" v="114" actId="2696"/>
        <pc:sldMkLst>
          <pc:docMk/>
          <pc:sldMk cId="3122530111" sldId="321"/>
        </pc:sldMkLst>
      </pc:sldChg>
      <pc:sldChg chg="del">
        <pc:chgData name="Connolly, Moira (DESE)" userId="b9d46dcf-d974-4a55-85ee-56e37c6db267" providerId="ADAL" clId="{23EE482F-27E3-46AB-8BD2-44C2345FCF0E}" dt="2024-01-24T18:41:49.269" v="117" actId="2696"/>
        <pc:sldMkLst>
          <pc:docMk/>
          <pc:sldMk cId="3894420999" sldId="322"/>
        </pc:sldMkLst>
      </pc:sldChg>
      <pc:sldChg chg="del">
        <pc:chgData name="Connolly, Moira (DESE)" userId="b9d46dcf-d974-4a55-85ee-56e37c6db267" providerId="ADAL" clId="{23EE482F-27E3-46AB-8BD2-44C2345FCF0E}" dt="2024-01-24T18:41:53.233" v="119" actId="2696"/>
        <pc:sldMkLst>
          <pc:docMk/>
          <pc:sldMk cId="1289241823" sldId="323"/>
        </pc:sldMkLst>
      </pc:sldChg>
      <pc:sldChg chg="del">
        <pc:chgData name="Connolly, Moira (DESE)" userId="b9d46dcf-d974-4a55-85ee-56e37c6db267" providerId="ADAL" clId="{23EE482F-27E3-46AB-8BD2-44C2345FCF0E}" dt="2024-01-24T18:41:51.129" v="118" actId="2696"/>
        <pc:sldMkLst>
          <pc:docMk/>
          <pc:sldMk cId="581245877" sldId="324"/>
        </pc:sldMkLst>
      </pc:sldChg>
      <pc:sldChg chg="del">
        <pc:chgData name="Connolly, Moira (DESE)" userId="b9d46dcf-d974-4a55-85ee-56e37c6db267" providerId="ADAL" clId="{23EE482F-27E3-46AB-8BD2-44C2345FCF0E}" dt="2024-01-24T18:41:23" v="106" actId="2696"/>
        <pc:sldMkLst>
          <pc:docMk/>
          <pc:sldMk cId="3949792609" sldId="325"/>
        </pc:sldMkLst>
      </pc:sldChg>
      <pc:sldChg chg="addSp delSp modSp del mod setBg modClrScheme chgLayout">
        <pc:chgData name="Connolly, Moira (DESE)" userId="b9d46dcf-d974-4a55-85ee-56e37c6db267" providerId="ADAL" clId="{23EE482F-27E3-46AB-8BD2-44C2345FCF0E}" dt="2024-01-24T18:46:48.137" v="328" actId="2696"/>
        <pc:sldMkLst>
          <pc:docMk/>
          <pc:sldMk cId="3917951812" sldId="326"/>
        </pc:sldMkLst>
        <pc:spChg chg="del mod">
          <ac:chgData name="Connolly, Moira (DESE)" userId="b9d46dcf-d974-4a55-85ee-56e37c6db267" providerId="ADAL" clId="{23EE482F-27E3-46AB-8BD2-44C2345FCF0E}" dt="2024-01-24T18:42:04.408" v="122" actId="478"/>
          <ac:spMkLst>
            <pc:docMk/>
            <pc:sldMk cId="3917951812" sldId="326"/>
            <ac:spMk id="2" creationId="{04732613-B36C-7971-E48C-482B97A2DA11}"/>
          </ac:spMkLst>
        </pc:spChg>
        <pc:spChg chg="add del mod ord">
          <ac:chgData name="Connolly, Moira (DESE)" userId="b9d46dcf-d974-4a55-85ee-56e37c6db267" providerId="ADAL" clId="{23EE482F-27E3-46AB-8BD2-44C2345FCF0E}" dt="2024-01-24T18:42:43.558" v="123" actId="700"/>
          <ac:spMkLst>
            <pc:docMk/>
            <pc:sldMk cId="3917951812" sldId="326"/>
            <ac:spMk id="4" creationId="{B904255B-D740-AE9F-8F36-1EAF9AE8F4C6}"/>
          </ac:spMkLst>
        </pc:spChg>
        <pc:spChg chg="add mod ord">
          <ac:chgData name="Connolly, Moira (DESE)" userId="b9d46dcf-d974-4a55-85ee-56e37c6db267" providerId="ADAL" clId="{23EE482F-27E3-46AB-8BD2-44C2345FCF0E}" dt="2024-01-24T18:44:49.152" v="323" actId="26606"/>
          <ac:spMkLst>
            <pc:docMk/>
            <pc:sldMk cId="3917951812" sldId="326"/>
            <ac:spMk id="5" creationId="{6E615945-85B4-BE2F-F072-EEB976C62B32}"/>
          </ac:spMkLst>
        </pc:spChg>
        <pc:spChg chg="add del mod ord">
          <ac:chgData name="Connolly, Moira (DESE)" userId="b9d46dcf-d974-4a55-85ee-56e37c6db267" providerId="ADAL" clId="{23EE482F-27E3-46AB-8BD2-44C2345FCF0E}" dt="2024-01-24T18:44:49.152" v="323" actId="26606"/>
          <ac:spMkLst>
            <pc:docMk/>
            <pc:sldMk cId="3917951812" sldId="326"/>
            <ac:spMk id="6" creationId="{D70153E1-0B0F-65E8-8FFD-97DB511C083F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11" creationId="{09588DA8-065E-4F6F-8EFD-43104AB2E0CF}"/>
          </ac:spMkLst>
        </pc:spChg>
        <pc:spChg chg="add del">
          <ac:chgData name="Connolly, Moira (DESE)" userId="b9d46dcf-d974-4a55-85ee-56e37c6db267" providerId="ADAL" clId="{23EE482F-27E3-46AB-8BD2-44C2345FCF0E}" dt="2024-01-24T18:44:31.957" v="316" actId="26606"/>
          <ac:spMkLst>
            <pc:docMk/>
            <pc:sldMk cId="3917951812" sldId="326"/>
            <ac:spMk id="12" creationId="{BACC6370-2D7E-4714-9D71-7542949D7D5D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13" creationId="{C4285719-470E-454C-AF62-8323075F1F5B}"/>
          </ac:spMkLst>
        </pc:spChg>
        <pc:spChg chg="add del">
          <ac:chgData name="Connolly, Moira (DESE)" userId="b9d46dcf-d974-4a55-85ee-56e37c6db267" providerId="ADAL" clId="{23EE482F-27E3-46AB-8BD2-44C2345FCF0E}" dt="2024-01-24T18:44:31.957" v="316" actId="26606"/>
          <ac:spMkLst>
            <pc:docMk/>
            <pc:sldMk cId="3917951812" sldId="326"/>
            <ac:spMk id="14" creationId="{256B2C21-A230-48C0-8DF1-C46611373C44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15" creationId="{CD9FE4EF-C4D8-49A0-B2FF-81D8DB7D8A24}"/>
          </ac:spMkLst>
        </pc:spChg>
        <pc:spChg chg="add del">
          <ac:chgData name="Connolly, Moira (DESE)" userId="b9d46dcf-d974-4a55-85ee-56e37c6db267" providerId="ADAL" clId="{23EE482F-27E3-46AB-8BD2-44C2345FCF0E}" dt="2024-01-24T18:44:31.957" v="316" actId="26606"/>
          <ac:spMkLst>
            <pc:docMk/>
            <pc:sldMk cId="3917951812" sldId="326"/>
            <ac:spMk id="16" creationId="{3847E18C-932D-4C95-AABA-FEC7C9499AD7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17" creationId="{4300840D-0A0B-4512-BACA-B439D5B9C57C}"/>
          </ac:spMkLst>
        </pc:spChg>
        <pc:spChg chg="add del">
          <ac:chgData name="Connolly, Moira (DESE)" userId="b9d46dcf-d974-4a55-85ee-56e37c6db267" providerId="ADAL" clId="{23EE482F-27E3-46AB-8BD2-44C2345FCF0E}" dt="2024-01-24T18:44:31.957" v="316" actId="26606"/>
          <ac:spMkLst>
            <pc:docMk/>
            <pc:sldMk cId="3917951812" sldId="326"/>
            <ac:spMk id="18" creationId="{3150CB11-0C61-439E-910F-5787759E72A0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19" creationId="{D2B78728-A580-49A7-84F9-6EF6F583ADE0}"/>
          </ac:spMkLst>
        </pc:spChg>
        <pc:spChg chg="add del">
          <ac:chgData name="Connolly, Moira (DESE)" userId="b9d46dcf-d974-4a55-85ee-56e37c6db267" providerId="ADAL" clId="{23EE482F-27E3-46AB-8BD2-44C2345FCF0E}" dt="2024-01-24T18:44:31.957" v="316" actId="26606"/>
          <ac:spMkLst>
            <pc:docMk/>
            <pc:sldMk cId="3917951812" sldId="326"/>
            <ac:spMk id="20" creationId="{43F8A58B-5155-44CE-A5FF-7647B47D0A7A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21" creationId="{38FAA1A1-D861-433F-88FA-1E9D6FD31D11}"/>
          </ac:spMkLst>
        </pc:spChg>
        <pc:spChg chg="add del">
          <ac:chgData name="Connolly, Moira (DESE)" userId="b9d46dcf-d974-4a55-85ee-56e37c6db267" providerId="ADAL" clId="{23EE482F-27E3-46AB-8BD2-44C2345FCF0E}" dt="2024-01-24T18:44:31.957" v="316" actId="26606"/>
          <ac:spMkLst>
            <pc:docMk/>
            <pc:sldMk cId="3917951812" sldId="326"/>
            <ac:spMk id="22" creationId="{443F2ACA-E6D6-4028-82DD-F03C262D5DE6}"/>
          </ac:spMkLst>
        </pc:spChg>
        <pc:spChg chg="add del">
          <ac:chgData name="Connolly, Moira (DESE)" userId="b9d46dcf-d974-4a55-85ee-56e37c6db267" providerId="ADAL" clId="{23EE482F-27E3-46AB-8BD2-44C2345FCF0E}" dt="2024-01-24T18:44:26.133" v="312" actId="26606"/>
          <ac:spMkLst>
            <pc:docMk/>
            <pc:sldMk cId="3917951812" sldId="326"/>
            <ac:spMk id="23" creationId="{8D71EDA1-87BF-4D5D-AB79-F346FD19278A}"/>
          </ac:spMkLst>
        </pc:spChg>
        <pc:spChg chg="add del">
          <ac:chgData name="Connolly, Moira (DESE)" userId="b9d46dcf-d974-4a55-85ee-56e37c6db267" providerId="ADAL" clId="{23EE482F-27E3-46AB-8BD2-44C2345FCF0E}" dt="2024-01-24T18:44:36.517" v="318" actId="26606"/>
          <ac:spMkLst>
            <pc:docMk/>
            <pc:sldMk cId="3917951812" sldId="326"/>
            <ac:spMk id="24" creationId="{B50AB553-2A96-4A92-96F2-93548E096954}"/>
          </ac:spMkLst>
        </pc:spChg>
        <pc:spChg chg="add del">
          <ac:chgData name="Connolly, Moira (DESE)" userId="b9d46dcf-d974-4a55-85ee-56e37c6db267" providerId="ADAL" clId="{23EE482F-27E3-46AB-8BD2-44C2345FCF0E}" dt="2024-01-24T18:44:29.072" v="314" actId="26606"/>
          <ac:spMkLst>
            <pc:docMk/>
            <pc:sldMk cId="3917951812" sldId="326"/>
            <ac:spMk id="25" creationId="{DEE2AD96-B495-4E06-9291-B71706F728CB}"/>
          </ac:spMkLst>
        </pc:spChg>
        <pc:spChg chg="add del">
          <ac:chgData name="Connolly, Moira (DESE)" userId="b9d46dcf-d974-4a55-85ee-56e37c6db267" providerId="ADAL" clId="{23EE482F-27E3-46AB-8BD2-44C2345FCF0E}" dt="2024-01-24T18:44:29.072" v="314" actId="26606"/>
          <ac:spMkLst>
            <pc:docMk/>
            <pc:sldMk cId="3917951812" sldId="326"/>
            <ac:spMk id="26" creationId="{53CF6D67-C5A8-4ADD-9E8E-1E38CA1D3166}"/>
          </ac:spMkLst>
        </pc:spChg>
        <pc:spChg chg="add del">
          <ac:chgData name="Connolly, Moira (DESE)" userId="b9d46dcf-d974-4a55-85ee-56e37c6db267" providerId="ADAL" clId="{23EE482F-27E3-46AB-8BD2-44C2345FCF0E}" dt="2024-01-24T18:44:29.072" v="314" actId="26606"/>
          <ac:spMkLst>
            <pc:docMk/>
            <pc:sldMk cId="3917951812" sldId="326"/>
            <ac:spMk id="27" creationId="{86909FA0-B515-4681-B7A8-FA281D133B94}"/>
          </ac:spMkLst>
        </pc:spChg>
        <pc:spChg chg="add del">
          <ac:chgData name="Connolly, Moira (DESE)" userId="b9d46dcf-d974-4a55-85ee-56e37c6db267" providerId="ADAL" clId="{23EE482F-27E3-46AB-8BD2-44C2345FCF0E}" dt="2024-01-24T18:44:29.072" v="314" actId="26606"/>
          <ac:spMkLst>
            <pc:docMk/>
            <pc:sldMk cId="3917951812" sldId="326"/>
            <ac:spMk id="28" creationId="{21C9FE86-FCC3-4A31-AA1C-C882262B7FE7}"/>
          </ac:spMkLst>
        </pc:spChg>
        <pc:spChg chg="add del">
          <ac:chgData name="Connolly, Moira (DESE)" userId="b9d46dcf-d974-4a55-85ee-56e37c6db267" providerId="ADAL" clId="{23EE482F-27E3-46AB-8BD2-44C2345FCF0E}" dt="2024-01-24T18:44:29.072" v="314" actId="26606"/>
          <ac:spMkLst>
            <pc:docMk/>
            <pc:sldMk cId="3917951812" sldId="326"/>
            <ac:spMk id="29" creationId="{7D96243B-ECED-4B71-8E06-AE9A285EAD20}"/>
          </ac:spMkLst>
        </pc:spChg>
        <pc:spChg chg="add del">
          <ac:chgData name="Connolly, Moira (DESE)" userId="b9d46dcf-d974-4a55-85ee-56e37c6db267" providerId="ADAL" clId="{23EE482F-27E3-46AB-8BD2-44C2345FCF0E}" dt="2024-01-24T18:44:29.072" v="314" actId="26606"/>
          <ac:spMkLst>
            <pc:docMk/>
            <pc:sldMk cId="3917951812" sldId="326"/>
            <ac:spMk id="30" creationId="{A09989E4-EFDC-4A90-A633-E0525FB4139E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3" creationId="{DEE2AD96-B495-4E06-9291-B71706F728CB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4" creationId="{53CF6D67-C5A8-4ADD-9E8E-1E38CA1D3166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5" creationId="{86909FA0-B515-4681-B7A8-FA281D133B94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6" creationId="{21C9FE86-FCC3-4A31-AA1C-C882262B7FE7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7" creationId="{7D96243B-ECED-4B71-8E06-AE9A285EAD20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8" creationId="{A09989E4-EFDC-4A90-A633-E0525FB4139E}"/>
          </ac:spMkLst>
        </pc:spChg>
        <pc:spChg chg="add del">
          <ac:chgData name="Connolly, Moira (DESE)" userId="b9d46dcf-d974-4a55-85ee-56e37c6db267" providerId="ADAL" clId="{23EE482F-27E3-46AB-8BD2-44C2345FCF0E}" dt="2024-01-24T18:44:41.540" v="320" actId="26606"/>
          <ac:spMkLst>
            <pc:docMk/>
            <pc:sldMk cId="3917951812" sldId="326"/>
            <ac:spMk id="39" creationId="{D70153E1-0B0F-65E8-8FFD-97DB511C083F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1" creationId="{09588DA8-065E-4F6F-8EFD-43104AB2E0CF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2" creationId="{C4285719-470E-454C-AF62-8323075F1F5B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3" creationId="{CD9FE4EF-C4D8-49A0-B2FF-81D8DB7D8A24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4" creationId="{4300840D-0A0B-4512-BACA-B439D5B9C57C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5" creationId="{D2B78728-A580-49A7-84F9-6EF6F583ADE0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6" creationId="{38FAA1A1-D861-433F-88FA-1E9D6FD31D11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7" creationId="{8D71EDA1-87BF-4D5D-AB79-F346FD19278A}"/>
          </ac:spMkLst>
        </pc:spChg>
        <pc:spChg chg="add del">
          <ac:chgData name="Connolly, Moira (DESE)" userId="b9d46dcf-d974-4a55-85ee-56e37c6db267" providerId="ADAL" clId="{23EE482F-27E3-46AB-8BD2-44C2345FCF0E}" dt="2024-01-24T18:44:49.147" v="322" actId="26606"/>
          <ac:spMkLst>
            <pc:docMk/>
            <pc:sldMk cId="3917951812" sldId="326"/>
            <ac:spMk id="48" creationId="{D70153E1-0B0F-65E8-8FFD-97DB511C083F}"/>
          </ac:spMkLst>
        </pc:spChg>
        <pc:spChg chg="add">
          <ac:chgData name="Connolly, Moira (DESE)" userId="b9d46dcf-d974-4a55-85ee-56e37c6db267" providerId="ADAL" clId="{23EE482F-27E3-46AB-8BD2-44C2345FCF0E}" dt="2024-01-24T18:44:49.152" v="323" actId="26606"/>
          <ac:spMkLst>
            <pc:docMk/>
            <pc:sldMk cId="3917951812" sldId="326"/>
            <ac:spMk id="50" creationId="{389575E1-3389-451A-A5F7-27854C25C599}"/>
          </ac:spMkLst>
        </pc:spChg>
        <pc:spChg chg="add">
          <ac:chgData name="Connolly, Moira (DESE)" userId="b9d46dcf-d974-4a55-85ee-56e37c6db267" providerId="ADAL" clId="{23EE482F-27E3-46AB-8BD2-44C2345FCF0E}" dt="2024-01-24T18:44:49.152" v="323" actId="26606"/>
          <ac:spMkLst>
            <pc:docMk/>
            <pc:sldMk cId="3917951812" sldId="326"/>
            <ac:spMk id="51" creationId="{A53CCC5C-D88E-40FB-B30B-23DCDBD01D37}"/>
          </ac:spMkLst>
        </pc:spChg>
        <pc:spChg chg="add">
          <ac:chgData name="Connolly, Moira (DESE)" userId="b9d46dcf-d974-4a55-85ee-56e37c6db267" providerId="ADAL" clId="{23EE482F-27E3-46AB-8BD2-44C2345FCF0E}" dt="2024-01-24T18:44:49.152" v="323" actId="26606"/>
          <ac:spMkLst>
            <pc:docMk/>
            <pc:sldMk cId="3917951812" sldId="326"/>
            <ac:spMk id="52" creationId="{081E4A58-353D-44AE-B2FC-2A74E2E400F7}"/>
          </ac:spMkLst>
        </pc:spChg>
        <pc:spChg chg="add">
          <ac:chgData name="Connolly, Moira (DESE)" userId="b9d46dcf-d974-4a55-85ee-56e37c6db267" providerId="ADAL" clId="{23EE482F-27E3-46AB-8BD2-44C2345FCF0E}" dt="2024-01-24T18:44:49.152" v="323" actId="26606"/>
          <ac:spMkLst>
            <pc:docMk/>
            <pc:sldMk cId="3917951812" sldId="326"/>
            <ac:spMk id="53" creationId="{D70153E1-0B0F-65E8-8FFD-97DB511C083F}"/>
          </ac:spMkLst>
        </pc:spChg>
        <pc:graphicFrameChg chg="add del">
          <ac:chgData name="Connolly, Moira (DESE)" userId="b9d46dcf-d974-4a55-85ee-56e37c6db267" providerId="ADAL" clId="{23EE482F-27E3-46AB-8BD2-44C2345FCF0E}" dt="2024-01-24T18:44:31.957" v="316" actId="26606"/>
          <ac:graphicFrameMkLst>
            <pc:docMk/>
            <pc:sldMk cId="3917951812" sldId="326"/>
            <ac:graphicFrameMk id="8" creationId="{B0986FAA-27B0-2C57-AFDF-220926F170DB}"/>
          </ac:graphicFrameMkLst>
        </pc:graphicFrameChg>
        <pc:graphicFrameChg chg="add del">
          <ac:chgData name="Connolly, Moira (DESE)" userId="b9d46dcf-d974-4a55-85ee-56e37c6db267" providerId="ADAL" clId="{23EE482F-27E3-46AB-8BD2-44C2345FCF0E}" dt="2024-01-24T18:44:36.517" v="318" actId="26606"/>
          <ac:graphicFrameMkLst>
            <pc:docMk/>
            <pc:sldMk cId="3917951812" sldId="326"/>
            <ac:graphicFrameMk id="31" creationId="{3E6059A1-54F2-FDD3-B38A-57E450CBA59C}"/>
          </ac:graphicFrameMkLst>
        </pc:graphicFrameChg>
        <pc:picChg chg="add del">
          <ac:chgData name="Connolly, Moira (DESE)" userId="b9d46dcf-d974-4a55-85ee-56e37c6db267" providerId="ADAL" clId="{23EE482F-27E3-46AB-8BD2-44C2345FCF0E}" dt="2024-01-24T18:44:36.517" v="318" actId="26606"/>
          <ac:picMkLst>
            <pc:docMk/>
            <pc:sldMk cId="3917951812" sldId="326"/>
            <ac:picMk id="9" creationId="{F6921DA3-4EF3-7A6A-48AD-126E0E69835B}"/>
          </ac:picMkLst>
        </pc:picChg>
      </pc:sldChg>
      <pc:sldChg chg="modSp new mod ord modNotesTx">
        <pc:chgData name="Connolly, Moira (DESE)" userId="b9d46dcf-d974-4a55-85ee-56e37c6db267" providerId="ADAL" clId="{23EE482F-27E3-46AB-8BD2-44C2345FCF0E}" dt="2024-01-29T19:16:51.749" v="3769" actId="20577"/>
        <pc:sldMkLst>
          <pc:docMk/>
          <pc:sldMk cId="1597603760" sldId="327"/>
        </pc:sldMkLst>
        <pc:spChg chg="mo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1597603760" sldId="327"/>
            <ac:spMk id="2" creationId="{EE246295-7E8E-F06C-EF95-2CD6CE9B4D7E}"/>
          </ac:spMkLst>
        </pc:spChg>
        <pc:spChg chg="mo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1597603760" sldId="327"/>
            <ac:spMk id="3" creationId="{1360BC30-F2E8-D173-8FCF-31C52A52326B}"/>
          </ac:spMkLst>
        </pc:spChg>
      </pc:sldChg>
      <pc:sldChg chg="addSp modSp new mod modClrScheme chgLayout modNotesTx">
        <pc:chgData name="Connolly, Moira (DESE)" userId="b9d46dcf-d974-4a55-85ee-56e37c6db267" providerId="ADAL" clId="{23EE482F-27E3-46AB-8BD2-44C2345FCF0E}" dt="2024-01-29T19:17:00.842" v="3773" actId="20577"/>
        <pc:sldMkLst>
          <pc:docMk/>
          <pc:sldMk cId="4287437192" sldId="328"/>
        </pc:sldMkLst>
        <pc:spChg chg="mod or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287437192" sldId="328"/>
            <ac:spMk id="2" creationId="{BF70EDCB-F82F-1CD7-6060-201D8B3E70B7}"/>
          </ac:spMkLst>
        </pc:spChg>
        <pc:spChg chg="mod or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4287437192" sldId="328"/>
            <ac:spMk id="3" creationId="{E8D07E8D-F645-C38E-BE6E-389C1D7AB84C}"/>
          </ac:spMkLst>
        </pc:spChg>
        <pc:picChg chg="add mod">
          <ac:chgData name="Connolly, Moira (DESE)" userId="b9d46dcf-d974-4a55-85ee-56e37c6db267" providerId="ADAL" clId="{23EE482F-27E3-46AB-8BD2-44C2345FCF0E}" dt="2024-01-26T17:46:25.618" v="2083" actId="1076"/>
          <ac:picMkLst>
            <pc:docMk/>
            <pc:sldMk cId="4287437192" sldId="328"/>
            <ac:picMk id="5" creationId="{90F6A9B9-4AE5-7231-14CB-99771378571C}"/>
          </ac:picMkLst>
        </pc:picChg>
      </pc:sldChg>
      <pc:sldChg chg="addSp delSp modSp new mod modClrScheme chgLayout modNotesTx">
        <pc:chgData name="Connolly, Moira (DESE)" userId="b9d46dcf-d974-4a55-85ee-56e37c6db267" providerId="ADAL" clId="{23EE482F-27E3-46AB-8BD2-44C2345FCF0E}" dt="2024-01-29T19:09:15.213" v="3579" actId="20577"/>
        <pc:sldMkLst>
          <pc:docMk/>
          <pc:sldMk cId="1665996233" sldId="329"/>
        </pc:sldMkLst>
        <pc:spChg chg="del">
          <ac:chgData name="Connolly, Moira (DESE)" userId="b9d46dcf-d974-4a55-85ee-56e37c6db267" providerId="ADAL" clId="{23EE482F-27E3-46AB-8BD2-44C2345FCF0E}" dt="2024-01-26T16:57:39.709" v="1096" actId="700"/>
          <ac:spMkLst>
            <pc:docMk/>
            <pc:sldMk cId="1665996233" sldId="329"/>
            <ac:spMk id="2" creationId="{36E08CD1-FA7B-0BCC-4337-6F9B3ECB5E91}"/>
          </ac:spMkLst>
        </pc:spChg>
        <pc:spChg chg="del">
          <ac:chgData name="Connolly, Moira (DESE)" userId="b9d46dcf-d974-4a55-85ee-56e37c6db267" providerId="ADAL" clId="{23EE482F-27E3-46AB-8BD2-44C2345FCF0E}" dt="2024-01-26T16:57:39.709" v="1096" actId="700"/>
          <ac:spMkLst>
            <pc:docMk/>
            <pc:sldMk cId="1665996233" sldId="329"/>
            <ac:spMk id="3" creationId="{3037869E-B16B-1787-5AE2-EE17E059CE75}"/>
          </ac:spMkLst>
        </pc:spChg>
        <pc:graphicFrameChg chg="add del mod">
          <ac:chgData name="Connolly, Moira (DESE)" userId="b9d46dcf-d974-4a55-85ee-56e37c6db267" providerId="ADAL" clId="{23EE482F-27E3-46AB-8BD2-44C2345FCF0E}" dt="2024-01-26T16:57:51.360" v="1098"/>
          <ac:graphicFrameMkLst>
            <pc:docMk/>
            <pc:sldMk cId="1665996233" sldId="329"/>
            <ac:graphicFrameMk id="4" creationId="{21050DE4-8447-73C3-7E0C-579A73BD1469}"/>
          </ac:graphicFrameMkLst>
        </pc:graphicFrameChg>
        <pc:graphicFrameChg chg="add del mod modGraphic">
          <ac:chgData name="Connolly, Moira (DESE)" userId="b9d46dcf-d974-4a55-85ee-56e37c6db267" providerId="ADAL" clId="{23EE482F-27E3-46AB-8BD2-44C2345FCF0E}" dt="2024-01-26T17:01:30.700" v="1111" actId="478"/>
          <ac:graphicFrameMkLst>
            <pc:docMk/>
            <pc:sldMk cId="1665996233" sldId="329"/>
            <ac:graphicFrameMk id="5" creationId="{50FA3F34-E4E4-971E-1120-B0E47B8F09DA}"/>
          </ac:graphicFrameMkLst>
        </pc:graphicFrameChg>
        <pc:picChg chg="add mod modCrop">
          <ac:chgData name="Connolly, Moira (DESE)" userId="b9d46dcf-d974-4a55-85ee-56e37c6db267" providerId="ADAL" clId="{23EE482F-27E3-46AB-8BD2-44C2345FCF0E}" dt="2024-01-26T17:14:23.912" v="1119" actId="14100"/>
          <ac:picMkLst>
            <pc:docMk/>
            <pc:sldMk cId="1665996233" sldId="329"/>
            <ac:picMk id="7" creationId="{49605C77-B847-C612-1D98-5498F18790CC}"/>
          </ac:picMkLst>
        </pc:picChg>
      </pc:sldChg>
      <pc:sldChg chg="addSp delSp modSp new mod modClrScheme chgLayout modNotesTx">
        <pc:chgData name="Connolly, Moira (DESE)" userId="b9d46dcf-d974-4a55-85ee-56e37c6db267" providerId="ADAL" clId="{23EE482F-27E3-46AB-8BD2-44C2345FCF0E}" dt="2024-01-29T19:15:09.323" v="3766" actId="20577"/>
        <pc:sldMkLst>
          <pc:docMk/>
          <pc:sldMk cId="877565419" sldId="330"/>
        </pc:sldMkLst>
        <pc:spChg chg="add mod ord">
          <ac:chgData name="Connolly, Moira (DESE)" userId="b9d46dcf-d974-4a55-85ee-56e37c6db267" providerId="ADAL" clId="{23EE482F-27E3-46AB-8BD2-44C2345FCF0E}" dt="2024-01-26T17:47:10.808" v="2090"/>
          <ac:spMkLst>
            <pc:docMk/>
            <pc:sldMk cId="877565419" sldId="330"/>
            <ac:spMk id="4" creationId="{BD0FD13B-3B1D-E601-6717-AD01288A8579}"/>
          </ac:spMkLst>
        </pc:spChg>
        <pc:spChg chg="add mod ord">
          <ac:chgData name="Connolly, Moira (DESE)" userId="b9d46dcf-d974-4a55-85ee-56e37c6db267" providerId="ADAL" clId="{23EE482F-27E3-46AB-8BD2-44C2345FCF0E}" dt="2024-01-29T19:13:33.573" v="3580" actId="20577"/>
          <ac:spMkLst>
            <pc:docMk/>
            <pc:sldMk cId="877565419" sldId="330"/>
            <ac:spMk id="5" creationId="{049F06A5-E16D-F68D-0CD1-B4060402BFAA}"/>
          </ac:spMkLst>
        </pc:spChg>
        <pc:picChg chg="add del mod modCrop">
          <ac:chgData name="Connolly, Moira (DESE)" userId="b9d46dcf-d974-4a55-85ee-56e37c6db267" providerId="ADAL" clId="{23EE482F-27E3-46AB-8BD2-44C2345FCF0E}" dt="2024-01-26T17:30:54.726" v="1499" actId="478"/>
          <ac:picMkLst>
            <pc:docMk/>
            <pc:sldMk cId="877565419" sldId="330"/>
            <ac:picMk id="3" creationId="{D2F7049A-01A0-1EDE-1DDA-33770CD9C706}"/>
          </ac:picMkLst>
        </pc:picChg>
      </pc:sldChg>
      <pc:sldChg chg="addSp modSp new mod modClrScheme chgLayout modNotesTx">
        <pc:chgData name="Connolly, Moira (DESE)" userId="b9d46dcf-d974-4a55-85ee-56e37c6db267" providerId="ADAL" clId="{23EE482F-27E3-46AB-8BD2-44C2345FCF0E}" dt="2024-01-26T18:02:59.819" v="3088" actId="1076"/>
        <pc:sldMkLst>
          <pc:docMk/>
          <pc:sldMk cId="3166834785" sldId="331"/>
        </pc:sldMkLst>
        <pc:spChg chg="add mod">
          <ac:chgData name="Connolly, Moira (DESE)" userId="b9d46dcf-d974-4a55-85ee-56e37c6db267" providerId="ADAL" clId="{23EE482F-27E3-46AB-8BD2-44C2345FCF0E}" dt="2024-01-26T17:47:32.941" v="2109" actId="20577"/>
          <ac:spMkLst>
            <pc:docMk/>
            <pc:sldMk cId="3166834785" sldId="331"/>
            <ac:spMk id="2" creationId="{9432C957-F4A7-D808-B30D-0C8909998F10}"/>
          </ac:spMkLst>
        </pc:spChg>
        <pc:spChg chg="add mod">
          <ac:chgData name="Connolly, Moira (DESE)" userId="b9d46dcf-d974-4a55-85ee-56e37c6db267" providerId="ADAL" clId="{23EE482F-27E3-46AB-8BD2-44C2345FCF0E}" dt="2024-01-26T18:00:45.619" v="3059" actId="948"/>
          <ac:spMkLst>
            <pc:docMk/>
            <pc:sldMk cId="3166834785" sldId="331"/>
            <ac:spMk id="3" creationId="{D8434FDF-EFD2-2DA6-7AE4-0E006CC8BA0C}"/>
          </ac:spMkLst>
        </pc:spChg>
        <pc:picChg chg="add mod">
          <ac:chgData name="Connolly, Moira (DESE)" userId="b9d46dcf-d974-4a55-85ee-56e37c6db267" providerId="ADAL" clId="{23EE482F-27E3-46AB-8BD2-44C2345FCF0E}" dt="2024-01-26T18:02:59.819" v="3088" actId="1076"/>
          <ac:picMkLst>
            <pc:docMk/>
            <pc:sldMk cId="3166834785" sldId="331"/>
            <ac:picMk id="5" creationId="{A2657A42-143B-8B6C-EF00-5282ADD0112D}"/>
          </ac:picMkLst>
        </pc:picChg>
      </pc:sldChg>
      <pc:sldChg chg="modSp new mod modNotesTx">
        <pc:chgData name="Connolly, Moira (DESE)" userId="b9d46dcf-d974-4a55-85ee-56e37c6db267" providerId="ADAL" clId="{23EE482F-27E3-46AB-8BD2-44C2345FCF0E}" dt="2024-01-29T19:19:40.399" v="3970" actId="20577"/>
        <pc:sldMkLst>
          <pc:docMk/>
          <pc:sldMk cId="163626164" sldId="332"/>
        </pc:sldMkLst>
        <pc:spChg chg="mod">
          <ac:chgData name="Connolly, Moira (DESE)" userId="b9d46dcf-d974-4a55-85ee-56e37c6db267" providerId="ADAL" clId="{23EE482F-27E3-46AB-8BD2-44C2345FCF0E}" dt="2024-01-29T19:19:40.399" v="3970" actId="20577"/>
          <ac:spMkLst>
            <pc:docMk/>
            <pc:sldMk cId="163626164" sldId="332"/>
            <ac:spMk id="2" creationId="{BC2A3B38-5776-F368-0F63-29AFBA8B295D}"/>
          </ac:spMkLst>
        </pc:spChg>
        <pc:spChg chg="mod">
          <ac:chgData name="Connolly, Moira (DESE)" userId="b9d46dcf-d974-4a55-85ee-56e37c6db267" providerId="ADAL" clId="{23EE482F-27E3-46AB-8BD2-44C2345FCF0E}" dt="2024-01-29T19:15:17.621" v="3767" actId="20577"/>
          <ac:spMkLst>
            <pc:docMk/>
            <pc:sldMk cId="163626164" sldId="332"/>
            <ac:spMk id="3" creationId="{E0F5DA4B-2D3B-0A38-D2F8-657476B169E9}"/>
          </ac:spMkLst>
        </pc:spChg>
      </pc:sldChg>
      <pc:sldChg chg="addSp delSp modSp new mod">
        <pc:chgData name="Connolly, Moira (DESE)" userId="b9d46dcf-d974-4a55-85ee-56e37c6db267" providerId="ADAL" clId="{23EE482F-27E3-46AB-8BD2-44C2345FCF0E}" dt="2024-01-26T18:10:05.753" v="3262" actId="688"/>
        <pc:sldMkLst>
          <pc:docMk/>
          <pc:sldMk cId="427513174" sldId="333"/>
        </pc:sldMkLst>
        <pc:spChg chg="add del mod">
          <ac:chgData name="Connolly, Moira (DESE)" userId="b9d46dcf-d974-4a55-85ee-56e37c6db267" providerId="ADAL" clId="{23EE482F-27E3-46AB-8BD2-44C2345FCF0E}" dt="2024-01-26T18:08:27.009" v="3240" actId="20577"/>
          <ac:spMkLst>
            <pc:docMk/>
            <pc:sldMk cId="427513174" sldId="333"/>
            <ac:spMk id="2" creationId="{2B0D31AC-0BB6-B25B-8C35-509E30250EF3}"/>
          </ac:spMkLst>
        </pc:spChg>
        <pc:spChg chg="mod">
          <ac:chgData name="Connolly, Moira (DESE)" userId="b9d46dcf-d974-4a55-85ee-56e37c6db267" providerId="ADAL" clId="{23EE482F-27E3-46AB-8BD2-44C2345FCF0E}" dt="2024-01-26T18:04:11.872" v="3156" actId="20577"/>
          <ac:spMkLst>
            <pc:docMk/>
            <pc:sldMk cId="427513174" sldId="333"/>
            <ac:spMk id="3" creationId="{15CF29A2-BA06-8020-E03F-04CA0325A545}"/>
          </ac:spMkLst>
        </pc:spChg>
        <pc:spChg chg="add del mod">
          <ac:chgData name="Connolly, Moira (DESE)" userId="b9d46dcf-d974-4a55-85ee-56e37c6db267" providerId="ADAL" clId="{23EE482F-27E3-46AB-8BD2-44C2345FCF0E}" dt="2024-01-26T18:07:01.502" v="3232" actId="1076"/>
          <ac:spMkLst>
            <pc:docMk/>
            <pc:sldMk cId="427513174" sldId="333"/>
            <ac:spMk id="4" creationId="{864DA97D-C237-F6FF-468E-89ABA845A1FE}"/>
          </ac:spMkLst>
        </pc:spChg>
        <pc:spChg chg="add del mod">
          <ac:chgData name="Connolly, Moira (DESE)" userId="b9d46dcf-d974-4a55-85ee-56e37c6db267" providerId="ADAL" clId="{23EE482F-27E3-46AB-8BD2-44C2345FCF0E}" dt="2024-01-26T18:06:50.453" v="3229" actId="478"/>
          <ac:spMkLst>
            <pc:docMk/>
            <pc:sldMk cId="427513174" sldId="333"/>
            <ac:spMk id="5" creationId="{131B602D-CAF3-6BA4-64EB-5426F5A72936}"/>
          </ac:spMkLst>
        </pc:spChg>
        <pc:spChg chg="add del mod">
          <ac:chgData name="Connolly, Moira (DESE)" userId="b9d46dcf-d974-4a55-85ee-56e37c6db267" providerId="ADAL" clId="{23EE482F-27E3-46AB-8BD2-44C2345FCF0E}" dt="2024-01-26T18:06:56.680" v="3231" actId="478"/>
          <ac:spMkLst>
            <pc:docMk/>
            <pc:sldMk cId="427513174" sldId="333"/>
            <ac:spMk id="6" creationId="{D5F2A71A-B383-469F-B7AF-1AA1600292C7}"/>
          </ac:spMkLst>
        </pc:spChg>
        <pc:spChg chg="add del mod">
          <ac:chgData name="Connolly, Moira (DESE)" userId="b9d46dcf-d974-4a55-85ee-56e37c6db267" providerId="ADAL" clId="{23EE482F-27E3-46AB-8BD2-44C2345FCF0E}" dt="2024-01-26T18:08:11.597" v="3236" actId="478"/>
          <ac:spMkLst>
            <pc:docMk/>
            <pc:sldMk cId="427513174" sldId="333"/>
            <ac:spMk id="7" creationId="{A356ADFE-99C9-D4C6-1031-C4AF72B49273}"/>
          </ac:spMkLst>
        </pc:spChg>
        <pc:spChg chg="add mod">
          <ac:chgData name="Connolly, Moira (DESE)" userId="b9d46dcf-d974-4a55-85ee-56e37c6db267" providerId="ADAL" clId="{23EE482F-27E3-46AB-8BD2-44C2345FCF0E}" dt="2024-01-26T18:10:05.753" v="3262" actId="688"/>
          <ac:spMkLst>
            <pc:docMk/>
            <pc:sldMk cId="427513174" sldId="333"/>
            <ac:spMk id="8" creationId="{87D3AC5C-4070-4896-9845-6C5CFF56A571}"/>
          </ac:spMkLst>
        </pc:spChg>
      </pc:sldChg>
      <pc:sldMasterChg chg="addSp modSldLayout">
        <pc:chgData name="Connolly, Moira (DESE)" userId="b9d46dcf-d974-4a55-85ee-56e37c6db267" providerId="ADAL" clId="{23EE482F-27E3-46AB-8BD2-44C2345FCF0E}" dt="2024-01-26T17:47:07.904" v="2086"/>
        <pc:sldMasterMkLst>
          <pc:docMk/>
          <pc:sldMasterMk cId="2919564447" sldId="2147483681"/>
        </pc:sldMasterMkLst>
        <pc:spChg chg="add">
          <ac:chgData name="Connolly, Moira (DESE)" userId="b9d46dcf-d974-4a55-85ee-56e37c6db267" providerId="ADAL" clId="{23EE482F-27E3-46AB-8BD2-44C2345FCF0E}" dt="2024-01-26T17:47:07.904" v="2086"/>
          <ac:spMkLst>
            <pc:docMk/>
            <pc:sldMasterMk cId="2919564447" sldId="2147483681"/>
            <ac:spMk id="9" creationId="{B55D2A60-E00A-D1FB-EC83-BC382961DEF5}"/>
          </ac:spMkLst>
        </pc:spChg>
        <pc:picChg chg="add">
          <ac:chgData name="Connolly, Moira (DESE)" userId="b9d46dcf-d974-4a55-85ee-56e37c6db267" providerId="ADAL" clId="{23EE482F-27E3-46AB-8BD2-44C2345FCF0E}" dt="2024-01-26T17:47:07.904" v="2086"/>
          <ac:picMkLst>
            <pc:docMk/>
            <pc:sldMasterMk cId="2919564447" sldId="2147483681"/>
            <ac:picMk id="8" creationId="{6C03FEB5-055D-4405-1E67-677E32AD030E}"/>
          </ac:picMkLst>
        </pc:picChg>
        <pc:sldLayoutChg chg="addSp">
          <pc:chgData name="Connolly, Moira (DESE)" userId="b9d46dcf-d974-4a55-85ee-56e37c6db267" providerId="ADAL" clId="{23EE482F-27E3-46AB-8BD2-44C2345FCF0E}" dt="2024-01-26T17:47:07.904" v="2086"/>
          <pc:sldLayoutMkLst>
            <pc:docMk/>
            <pc:sldMasterMk cId="2919564447" sldId="2147483681"/>
            <pc:sldLayoutMk cId="1832760671" sldId="2147483682"/>
          </pc:sldLayoutMkLst>
          <pc:picChg chg="add">
            <ac:chgData name="Connolly, Moira (DESE)" userId="b9d46dcf-d974-4a55-85ee-56e37c6db267" providerId="ADAL" clId="{23EE482F-27E3-46AB-8BD2-44C2345FCF0E}" dt="2024-01-26T17:47:07.904" v="2086"/>
            <ac:picMkLst>
              <pc:docMk/>
              <pc:sldMasterMk cId="2919564447" sldId="2147483681"/>
              <pc:sldLayoutMk cId="1832760671" sldId="2147483682"/>
              <ac:picMk id="12" creationId="{E4E5E280-1607-BEB5-60CD-0C7AAA75348C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7:07.904" v="2086"/>
          <pc:sldLayoutMkLst>
            <pc:docMk/>
            <pc:sldMasterMk cId="2919564447" sldId="2147483681"/>
            <pc:sldLayoutMk cId="1309509675" sldId="2147483684"/>
          </pc:sldLayoutMkLst>
          <pc:spChg chg="add">
            <ac:chgData name="Connolly, Moira (DESE)" userId="b9d46dcf-d974-4a55-85ee-56e37c6db267" providerId="ADAL" clId="{23EE482F-27E3-46AB-8BD2-44C2345FCF0E}" dt="2024-01-26T17:47:07.904" v="2086"/>
            <ac:spMkLst>
              <pc:docMk/>
              <pc:sldMasterMk cId="2919564447" sldId="2147483681"/>
              <pc:sldLayoutMk cId="1309509675" sldId="2147483684"/>
              <ac:spMk id="12" creationId="{2AD6A710-42FB-6D66-03A7-57319789CEAF}"/>
            </ac:spMkLst>
          </pc:spChg>
          <pc:picChg chg="add">
            <ac:chgData name="Connolly, Moira (DESE)" userId="b9d46dcf-d974-4a55-85ee-56e37c6db267" providerId="ADAL" clId="{23EE482F-27E3-46AB-8BD2-44C2345FCF0E}" dt="2024-01-26T17:47:07.904" v="2086"/>
            <ac:picMkLst>
              <pc:docMk/>
              <pc:sldMasterMk cId="2919564447" sldId="2147483681"/>
              <pc:sldLayoutMk cId="1309509675" sldId="2147483684"/>
              <ac:picMk id="10" creationId="{D2B37ADF-7996-20AA-8948-B8F84C99BD52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7:07.904" v="2086"/>
          <pc:sldLayoutMkLst>
            <pc:docMk/>
            <pc:sldMasterMk cId="2919564447" sldId="2147483681"/>
            <pc:sldLayoutMk cId="539036192" sldId="2147483687"/>
          </pc:sldLayoutMkLst>
          <pc:spChg chg="add">
            <ac:chgData name="Connolly, Moira (DESE)" userId="b9d46dcf-d974-4a55-85ee-56e37c6db267" providerId="ADAL" clId="{23EE482F-27E3-46AB-8BD2-44C2345FCF0E}" dt="2024-01-26T17:47:07.904" v="2086"/>
            <ac:spMkLst>
              <pc:docMk/>
              <pc:sldMasterMk cId="2919564447" sldId="2147483681"/>
              <pc:sldLayoutMk cId="539036192" sldId="2147483687"/>
              <ac:spMk id="7" creationId="{1E45FF2C-4215-D385-DB1C-1E5791DAD554}"/>
            </ac:spMkLst>
          </pc:spChg>
          <pc:picChg chg="add">
            <ac:chgData name="Connolly, Moira (DESE)" userId="b9d46dcf-d974-4a55-85ee-56e37c6db267" providerId="ADAL" clId="{23EE482F-27E3-46AB-8BD2-44C2345FCF0E}" dt="2024-01-26T17:47:07.904" v="2086"/>
            <ac:picMkLst>
              <pc:docMk/>
              <pc:sldMasterMk cId="2919564447" sldId="2147483681"/>
              <pc:sldLayoutMk cId="539036192" sldId="2147483687"/>
              <ac:picMk id="6" creationId="{6900CC2C-A757-AFD3-5ADF-FACF97DAD0D0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7:07.904" v="2086"/>
          <pc:sldLayoutMkLst>
            <pc:docMk/>
            <pc:sldMasterMk cId="2919564447" sldId="2147483681"/>
            <pc:sldLayoutMk cId="2336535722" sldId="2147483688"/>
          </pc:sldLayoutMkLst>
          <pc:spChg chg="add">
            <ac:chgData name="Connolly, Moira (DESE)" userId="b9d46dcf-d974-4a55-85ee-56e37c6db267" providerId="ADAL" clId="{23EE482F-27E3-46AB-8BD2-44C2345FCF0E}" dt="2024-01-26T17:47:07.904" v="2086"/>
            <ac:spMkLst>
              <pc:docMk/>
              <pc:sldMasterMk cId="2919564447" sldId="2147483681"/>
              <pc:sldLayoutMk cId="2336535722" sldId="2147483688"/>
              <ac:spMk id="6" creationId="{DAD4FB5C-AD7F-8C79-8C99-5F6E078E56F4}"/>
            </ac:spMkLst>
          </pc:spChg>
          <pc:picChg chg="add">
            <ac:chgData name="Connolly, Moira (DESE)" userId="b9d46dcf-d974-4a55-85ee-56e37c6db267" providerId="ADAL" clId="{23EE482F-27E3-46AB-8BD2-44C2345FCF0E}" dt="2024-01-26T17:47:07.904" v="2086"/>
            <ac:picMkLst>
              <pc:docMk/>
              <pc:sldMasterMk cId="2919564447" sldId="2147483681"/>
              <pc:sldLayoutMk cId="2336535722" sldId="2147483688"/>
              <ac:picMk id="5" creationId="{2DE588F2-9990-CB58-670B-BD3FA7517BAC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7:07.904" v="2086"/>
          <pc:sldLayoutMkLst>
            <pc:docMk/>
            <pc:sldMasterMk cId="2919564447" sldId="2147483681"/>
            <pc:sldLayoutMk cId="168582661" sldId="2147483689"/>
          </pc:sldLayoutMkLst>
          <pc:spChg chg="add">
            <ac:chgData name="Connolly, Moira (DESE)" userId="b9d46dcf-d974-4a55-85ee-56e37c6db267" providerId="ADAL" clId="{23EE482F-27E3-46AB-8BD2-44C2345FCF0E}" dt="2024-01-26T17:47:07.904" v="2086"/>
            <ac:spMkLst>
              <pc:docMk/>
              <pc:sldMasterMk cId="2919564447" sldId="2147483681"/>
              <pc:sldLayoutMk cId="168582661" sldId="2147483689"/>
              <ac:spMk id="10" creationId="{78207132-CA59-D9F6-9E95-C35EC6BD6828}"/>
            </ac:spMkLst>
          </pc:spChg>
          <pc:picChg chg="add">
            <ac:chgData name="Connolly, Moira (DESE)" userId="b9d46dcf-d974-4a55-85ee-56e37c6db267" providerId="ADAL" clId="{23EE482F-27E3-46AB-8BD2-44C2345FCF0E}" dt="2024-01-26T17:47:07.904" v="2086"/>
            <ac:picMkLst>
              <pc:docMk/>
              <pc:sldMasterMk cId="2919564447" sldId="2147483681"/>
              <pc:sldLayoutMk cId="168582661" sldId="2147483689"/>
              <ac:picMk id="9" creationId="{947B7318-9C6C-1D73-98B5-53D33C5563B5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7:07.904" v="2086"/>
          <pc:sldLayoutMkLst>
            <pc:docMk/>
            <pc:sldMasterMk cId="2919564447" sldId="2147483681"/>
            <pc:sldLayoutMk cId="3633220749" sldId="2147483690"/>
          </pc:sldLayoutMkLst>
          <pc:spChg chg="add">
            <ac:chgData name="Connolly, Moira (DESE)" userId="b9d46dcf-d974-4a55-85ee-56e37c6db267" providerId="ADAL" clId="{23EE482F-27E3-46AB-8BD2-44C2345FCF0E}" dt="2024-01-26T17:47:07.904" v="2086"/>
            <ac:spMkLst>
              <pc:docMk/>
              <pc:sldMasterMk cId="2919564447" sldId="2147483681"/>
              <pc:sldLayoutMk cId="3633220749" sldId="2147483690"/>
              <ac:spMk id="10" creationId="{091A63BE-3662-4206-BAD9-8C9FEDC7ACC0}"/>
            </ac:spMkLst>
          </pc:spChg>
          <pc:picChg chg="add">
            <ac:chgData name="Connolly, Moira (DESE)" userId="b9d46dcf-d974-4a55-85ee-56e37c6db267" providerId="ADAL" clId="{23EE482F-27E3-46AB-8BD2-44C2345FCF0E}" dt="2024-01-26T17:47:07.904" v="2086"/>
            <ac:picMkLst>
              <pc:docMk/>
              <pc:sldMasterMk cId="2919564447" sldId="2147483681"/>
              <pc:sldLayoutMk cId="3633220749" sldId="2147483690"/>
              <ac:picMk id="9" creationId="{B78D629A-E235-579F-BD61-86DDA3C76726}"/>
            </ac:picMkLst>
          </pc:picChg>
        </pc:sldLayoutChg>
      </pc:sldMasterChg>
      <pc:sldMasterChg chg="addSp modSldLayout">
        <pc:chgData name="Connolly, Moira (DESE)" userId="b9d46dcf-d974-4a55-85ee-56e37c6db267" providerId="ADAL" clId="{23EE482F-27E3-46AB-8BD2-44C2345FCF0E}" dt="2024-01-26T17:40:10.550" v="2004"/>
        <pc:sldMasterMkLst>
          <pc:docMk/>
          <pc:sldMasterMk cId="4070889973" sldId="2147483681"/>
        </pc:sldMasterMkLst>
        <pc:spChg chg="add">
          <ac:chgData name="Connolly, Moira (DESE)" userId="b9d46dcf-d974-4a55-85ee-56e37c6db267" providerId="ADAL" clId="{23EE482F-27E3-46AB-8BD2-44C2345FCF0E}" dt="2024-01-26T17:40:10.550" v="2004"/>
          <ac:spMkLst>
            <pc:docMk/>
            <pc:sldMasterMk cId="4070889973" sldId="2147483681"/>
            <ac:spMk id="23" creationId="{8D2930B9-5D32-C462-A87F-D7F6350955D4}"/>
          </ac:spMkLst>
        </pc:spChg>
        <pc:picChg chg="add">
          <ac:chgData name="Connolly, Moira (DESE)" userId="b9d46dcf-d974-4a55-85ee-56e37c6db267" providerId="ADAL" clId="{23EE482F-27E3-46AB-8BD2-44C2345FCF0E}" dt="2024-01-26T17:40:10.550" v="2004"/>
          <ac:picMkLst>
            <pc:docMk/>
            <pc:sldMasterMk cId="4070889973" sldId="2147483681"/>
            <ac:picMk id="22" creationId="{DCBFDA57-678B-93C8-245A-70B62B2BF9F5}"/>
          </ac:picMkLst>
        </pc:picChg>
        <pc:sldLayoutChg chg="addSp">
          <pc:chgData name="Connolly, Moira (DESE)" userId="b9d46dcf-d974-4a55-85ee-56e37c6db267" providerId="ADAL" clId="{23EE482F-27E3-46AB-8BD2-44C2345FCF0E}" dt="2024-01-26T17:40:10.550" v="2004"/>
          <pc:sldLayoutMkLst>
            <pc:docMk/>
            <pc:sldMasterMk cId="4070889973" sldId="2147483681"/>
            <pc:sldLayoutMk cId="1595007879" sldId="2147483682"/>
          </pc:sldLayoutMkLst>
          <pc:picChg chg="add">
            <ac:chgData name="Connolly, Moira (DESE)" userId="b9d46dcf-d974-4a55-85ee-56e37c6db267" providerId="ADAL" clId="{23EE482F-27E3-46AB-8BD2-44C2345FCF0E}" dt="2024-01-26T17:40:10.550" v="2004"/>
            <ac:picMkLst>
              <pc:docMk/>
              <pc:sldMasterMk cId="4070889973" sldId="2147483681"/>
              <pc:sldLayoutMk cId="1595007879" sldId="2147483682"/>
              <ac:picMk id="13" creationId="{A09A217F-8D89-758E-762F-12AD835FD082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0:10.550" v="2004"/>
          <pc:sldLayoutMkLst>
            <pc:docMk/>
            <pc:sldMasterMk cId="4070889973" sldId="2147483681"/>
            <pc:sldLayoutMk cId="3324653159" sldId="2147483684"/>
          </pc:sldLayoutMkLst>
          <pc:spChg chg="add">
            <ac:chgData name="Connolly, Moira (DESE)" userId="b9d46dcf-d974-4a55-85ee-56e37c6db267" providerId="ADAL" clId="{23EE482F-27E3-46AB-8BD2-44C2345FCF0E}" dt="2024-01-26T17:40:10.550" v="2004"/>
            <ac:spMkLst>
              <pc:docMk/>
              <pc:sldMasterMk cId="4070889973" sldId="2147483681"/>
              <pc:sldLayoutMk cId="3324653159" sldId="2147483684"/>
              <ac:spMk id="23" creationId="{325F7462-AF02-E3CC-5FB2-E3BFCE08C15D}"/>
            </ac:spMkLst>
          </pc:spChg>
          <pc:picChg chg="add">
            <ac:chgData name="Connolly, Moira (DESE)" userId="b9d46dcf-d974-4a55-85ee-56e37c6db267" providerId="ADAL" clId="{23EE482F-27E3-46AB-8BD2-44C2345FCF0E}" dt="2024-01-26T17:40:10.550" v="2004"/>
            <ac:picMkLst>
              <pc:docMk/>
              <pc:sldMasterMk cId="4070889973" sldId="2147483681"/>
              <pc:sldLayoutMk cId="3324653159" sldId="2147483684"/>
              <ac:picMk id="22" creationId="{E76C7F37-87E6-897C-211B-D4A15341D3BD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0:10.550" v="2004"/>
          <pc:sldLayoutMkLst>
            <pc:docMk/>
            <pc:sldMasterMk cId="4070889973" sldId="2147483681"/>
            <pc:sldLayoutMk cId="4150808228" sldId="2147483687"/>
          </pc:sldLayoutMkLst>
          <pc:spChg chg="add">
            <ac:chgData name="Connolly, Moira (DESE)" userId="b9d46dcf-d974-4a55-85ee-56e37c6db267" providerId="ADAL" clId="{23EE482F-27E3-46AB-8BD2-44C2345FCF0E}" dt="2024-01-26T17:40:10.550" v="2004"/>
            <ac:spMkLst>
              <pc:docMk/>
              <pc:sldMasterMk cId="4070889973" sldId="2147483681"/>
              <pc:sldLayoutMk cId="4150808228" sldId="2147483687"/>
              <ac:spMk id="7" creationId="{12961078-195C-26D0-559E-20990C94ABFD}"/>
            </ac:spMkLst>
          </pc:spChg>
          <pc:picChg chg="add">
            <ac:chgData name="Connolly, Moira (DESE)" userId="b9d46dcf-d974-4a55-85ee-56e37c6db267" providerId="ADAL" clId="{23EE482F-27E3-46AB-8BD2-44C2345FCF0E}" dt="2024-01-26T17:40:10.550" v="2004"/>
            <ac:picMkLst>
              <pc:docMk/>
              <pc:sldMasterMk cId="4070889973" sldId="2147483681"/>
              <pc:sldLayoutMk cId="4150808228" sldId="2147483687"/>
              <ac:picMk id="6" creationId="{552EA3BB-8A3B-95C0-BB56-58B56EB6C7C5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0:10.550" v="2004"/>
          <pc:sldLayoutMkLst>
            <pc:docMk/>
            <pc:sldMasterMk cId="4070889973" sldId="2147483681"/>
            <pc:sldLayoutMk cId="3250217195" sldId="2147483688"/>
          </pc:sldLayoutMkLst>
          <pc:spChg chg="add">
            <ac:chgData name="Connolly, Moira (DESE)" userId="b9d46dcf-d974-4a55-85ee-56e37c6db267" providerId="ADAL" clId="{23EE482F-27E3-46AB-8BD2-44C2345FCF0E}" dt="2024-01-26T17:40:10.550" v="2004"/>
            <ac:spMkLst>
              <pc:docMk/>
              <pc:sldMasterMk cId="4070889973" sldId="2147483681"/>
              <pc:sldLayoutMk cId="3250217195" sldId="2147483688"/>
              <ac:spMk id="8" creationId="{144BF386-21B0-1324-EC7F-09F5F2D29A73}"/>
            </ac:spMkLst>
          </pc:spChg>
          <pc:picChg chg="add">
            <ac:chgData name="Connolly, Moira (DESE)" userId="b9d46dcf-d974-4a55-85ee-56e37c6db267" providerId="ADAL" clId="{23EE482F-27E3-46AB-8BD2-44C2345FCF0E}" dt="2024-01-26T17:40:10.550" v="2004"/>
            <ac:picMkLst>
              <pc:docMk/>
              <pc:sldMasterMk cId="4070889973" sldId="2147483681"/>
              <pc:sldLayoutMk cId="3250217195" sldId="2147483688"/>
              <ac:picMk id="6" creationId="{B00AFC78-4321-968F-5842-98EA26C5D5BC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0:10.550" v="2004"/>
          <pc:sldLayoutMkLst>
            <pc:docMk/>
            <pc:sldMasterMk cId="4070889973" sldId="2147483681"/>
            <pc:sldLayoutMk cId="368327007" sldId="2147483689"/>
          </pc:sldLayoutMkLst>
          <pc:spChg chg="add">
            <ac:chgData name="Connolly, Moira (DESE)" userId="b9d46dcf-d974-4a55-85ee-56e37c6db267" providerId="ADAL" clId="{23EE482F-27E3-46AB-8BD2-44C2345FCF0E}" dt="2024-01-26T17:40:10.550" v="2004"/>
            <ac:spMkLst>
              <pc:docMk/>
              <pc:sldMasterMk cId="4070889973" sldId="2147483681"/>
              <pc:sldLayoutMk cId="368327007" sldId="2147483689"/>
              <ac:spMk id="24" creationId="{BDD83C08-D5AD-DCAC-5E4F-BBE865FE826D}"/>
            </ac:spMkLst>
          </pc:spChg>
          <pc:picChg chg="add">
            <ac:chgData name="Connolly, Moira (DESE)" userId="b9d46dcf-d974-4a55-85ee-56e37c6db267" providerId="ADAL" clId="{23EE482F-27E3-46AB-8BD2-44C2345FCF0E}" dt="2024-01-26T17:40:10.550" v="2004"/>
            <ac:picMkLst>
              <pc:docMk/>
              <pc:sldMasterMk cId="4070889973" sldId="2147483681"/>
              <pc:sldLayoutMk cId="368327007" sldId="2147483689"/>
              <ac:picMk id="23" creationId="{BE24AC06-5DC9-F810-E08C-0EE9651237B2}"/>
            </ac:picMkLst>
          </pc:picChg>
        </pc:sldLayoutChg>
        <pc:sldLayoutChg chg="addSp">
          <pc:chgData name="Connolly, Moira (DESE)" userId="b9d46dcf-d974-4a55-85ee-56e37c6db267" providerId="ADAL" clId="{23EE482F-27E3-46AB-8BD2-44C2345FCF0E}" dt="2024-01-26T17:40:10.550" v="2004"/>
          <pc:sldLayoutMkLst>
            <pc:docMk/>
            <pc:sldMasterMk cId="4070889973" sldId="2147483681"/>
            <pc:sldLayoutMk cId="305640445" sldId="2147483690"/>
          </pc:sldLayoutMkLst>
          <pc:spChg chg="add">
            <ac:chgData name="Connolly, Moira (DESE)" userId="b9d46dcf-d974-4a55-85ee-56e37c6db267" providerId="ADAL" clId="{23EE482F-27E3-46AB-8BD2-44C2345FCF0E}" dt="2024-01-26T17:40:10.550" v="2004"/>
            <ac:spMkLst>
              <pc:docMk/>
              <pc:sldMasterMk cId="4070889973" sldId="2147483681"/>
              <pc:sldLayoutMk cId="305640445" sldId="2147483690"/>
              <ac:spMk id="24" creationId="{44B9EC0F-3BB7-075B-3D56-884936E7524E}"/>
            </ac:spMkLst>
          </pc:spChg>
          <pc:picChg chg="add">
            <ac:chgData name="Connolly, Moira (DESE)" userId="b9d46dcf-d974-4a55-85ee-56e37c6db267" providerId="ADAL" clId="{23EE482F-27E3-46AB-8BD2-44C2345FCF0E}" dt="2024-01-26T17:40:10.550" v="2004"/>
            <ac:picMkLst>
              <pc:docMk/>
              <pc:sldMasterMk cId="4070889973" sldId="2147483681"/>
              <pc:sldLayoutMk cId="305640445" sldId="2147483690"/>
              <ac:picMk id="23" creationId="{36C4C6D1-B872-77DC-418F-77D56C62ADF2}"/>
            </ac:picMkLst>
          </pc:picChg>
        </pc:sldLayoutChg>
      </pc:sldMasterChg>
    </pc:docChg>
  </pc:docChgLst>
  <pc:docChgLst>
    <pc:chgData name="Champagne, Erica (DESE)" userId="dc479702-aaa5-4bec-8008-71fe1144ad07" providerId="ADAL" clId="{F84F6FAC-FA19-4492-A6FE-C5F7DB194009}"/>
    <pc:docChg chg="delSld">
      <pc:chgData name="Champagne, Erica (DESE)" userId="dc479702-aaa5-4bec-8008-71fe1144ad07" providerId="ADAL" clId="{F84F6FAC-FA19-4492-A6FE-C5F7DB194009}" dt="2024-01-26T21:02:59.304" v="1" actId="47"/>
      <pc:docMkLst>
        <pc:docMk/>
      </pc:docMkLst>
      <pc:sldChg chg="del delCm">
        <pc:chgData name="Champagne, Erica (DESE)" userId="dc479702-aaa5-4bec-8008-71fe1144ad07" providerId="ADAL" clId="{F84F6FAC-FA19-4492-A6FE-C5F7DB194009}" dt="2024-01-26T21:02:59.304" v="1" actId="47"/>
        <pc:sldMkLst>
          <pc:docMk/>
          <pc:sldMk cId="3166834785" sldId="33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A43A3-03D1-4D44-BF67-44E073C9BBD7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A9C8BE-2568-4C22-B065-7A41D1A7EB8C}">
      <dgm:prSet/>
      <dgm:spPr/>
      <dgm:t>
        <a:bodyPr/>
        <a:lstStyle/>
        <a:p>
          <a:r>
            <a:rPr lang="en-US" b="1" i="0"/>
            <a:t>Welcome and Icebreaker</a:t>
          </a:r>
          <a:endParaRPr lang="en-US"/>
        </a:p>
      </dgm:t>
    </dgm:pt>
    <dgm:pt modelId="{C7D33CFC-E12B-4833-80BF-E9D2F02172D2}" type="parTrans" cxnId="{EA7B2842-51FE-43C6-A855-4BBF082D587D}">
      <dgm:prSet/>
      <dgm:spPr/>
      <dgm:t>
        <a:bodyPr/>
        <a:lstStyle/>
        <a:p>
          <a:endParaRPr lang="en-US"/>
        </a:p>
      </dgm:t>
    </dgm:pt>
    <dgm:pt modelId="{8561974A-6A3B-42CF-8D74-2DF92CF2C33C}" type="sibTrans" cxnId="{EA7B2842-51FE-43C6-A855-4BBF082D587D}">
      <dgm:prSet/>
      <dgm:spPr/>
      <dgm:t>
        <a:bodyPr/>
        <a:lstStyle/>
        <a:p>
          <a:endParaRPr lang="en-US"/>
        </a:p>
      </dgm:t>
    </dgm:pt>
    <dgm:pt modelId="{62326DDD-1314-4423-94B5-1DF2492E4218}">
      <dgm:prSet/>
      <dgm:spPr/>
      <dgm:t>
        <a:bodyPr/>
        <a:lstStyle/>
        <a:p>
          <a:r>
            <a:rPr lang="en-US" b="1"/>
            <a:t>Budget Update:</a:t>
          </a:r>
        </a:p>
        <a:p>
          <a:r>
            <a:rPr lang="en-US" b="1"/>
            <a:t>Cuts, Reductions, and Implications</a:t>
          </a:r>
        </a:p>
        <a:p>
          <a:r>
            <a:rPr lang="en-US" b="1"/>
            <a:t>UPDATE AND DISCUSSION</a:t>
          </a:r>
        </a:p>
      </dgm:t>
    </dgm:pt>
    <dgm:pt modelId="{2CB4185C-4A7C-47B7-9C80-CFCF15403F35}" type="parTrans" cxnId="{2FA37C38-A864-4D81-BF38-041335996D1D}">
      <dgm:prSet/>
      <dgm:spPr/>
      <dgm:t>
        <a:bodyPr/>
        <a:lstStyle/>
        <a:p>
          <a:endParaRPr lang="en-US"/>
        </a:p>
      </dgm:t>
    </dgm:pt>
    <dgm:pt modelId="{150E2011-D03E-4865-9131-BB9F2FDD2084}" type="sibTrans" cxnId="{2FA37C38-A864-4D81-BF38-041335996D1D}">
      <dgm:prSet/>
      <dgm:spPr/>
      <dgm:t>
        <a:bodyPr/>
        <a:lstStyle/>
        <a:p>
          <a:endParaRPr lang="en-US"/>
        </a:p>
      </dgm:t>
    </dgm:pt>
    <dgm:pt modelId="{349ACF9C-14A3-4619-BA1C-9ECE2460A534}">
      <dgm:prSet/>
      <dgm:spPr/>
      <dgm:t>
        <a:bodyPr/>
        <a:lstStyle/>
        <a:p>
          <a:r>
            <a:rPr lang="en-US" b="1" i="0"/>
            <a:t>Update on Evaluation: Focus on Co-Teaching and Inclusion</a:t>
          </a:r>
          <a:endParaRPr lang="en-US"/>
        </a:p>
      </dgm:t>
    </dgm:pt>
    <dgm:pt modelId="{01338E49-71B8-487E-8D86-8FBA673F11F9}" type="parTrans" cxnId="{15BA27E6-08D4-4CE8-8283-AD03726A5589}">
      <dgm:prSet/>
      <dgm:spPr/>
      <dgm:t>
        <a:bodyPr/>
        <a:lstStyle/>
        <a:p>
          <a:endParaRPr lang="en-US"/>
        </a:p>
      </dgm:t>
    </dgm:pt>
    <dgm:pt modelId="{18F48FE5-B228-4BFE-AB2F-0D57CDDE3BB1}" type="sibTrans" cxnId="{15BA27E6-08D4-4CE8-8283-AD03726A5589}">
      <dgm:prSet/>
      <dgm:spPr/>
      <dgm:t>
        <a:bodyPr/>
        <a:lstStyle/>
        <a:p>
          <a:endParaRPr lang="en-US"/>
        </a:p>
      </dgm:t>
    </dgm:pt>
    <dgm:pt modelId="{99ED4D61-163B-4976-8F5A-449C628C3041}">
      <dgm:prSet/>
      <dgm:spPr/>
      <dgm:t>
        <a:bodyPr/>
        <a:lstStyle/>
        <a:p>
          <a:r>
            <a:rPr lang="en-US" b="1" i="0"/>
            <a:t>Student Opportunity Act (SOA) Plans:</a:t>
          </a:r>
        </a:p>
        <a:p>
          <a:r>
            <a:rPr lang="en-US" b="1" i="0"/>
            <a:t>UPDATE</a:t>
          </a:r>
          <a:endParaRPr lang="en-US"/>
        </a:p>
      </dgm:t>
    </dgm:pt>
    <dgm:pt modelId="{C3DC57E6-8CF2-466E-B396-76E743B8DB7F}" type="parTrans" cxnId="{D43CA1E4-5C9E-4C5E-B672-CAC886F31941}">
      <dgm:prSet/>
      <dgm:spPr/>
      <dgm:t>
        <a:bodyPr/>
        <a:lstStyle/>
        <a:p>
          <a:endParaRPr lang="en-US"/>
        </a:p>
      </dgm:t>
    </dgm:pt>
    <dgm:pt modelId="{87168B94-C362-4C09-80FF-785CE42E1755}" type="sibTrans" cxnId="{D43CA1E4-5C9E-4C5E-B672-CAC886F31941}">
      <dgm:prSet/>
      <dgm:spPr/>
      <dgm:t>
        <a:bodyPr/>
        <a:lstStyle/>
        <a:p>
          <a:endParaRPr lang="en-US"/>
        </a:p>
      </dgm:t>
    </dgm:pt>
    <dgm:pt modelId="{987F2BF8-B133-40CB-8DB6-ED9CE7EFC0D9}">
      <dgm:prSet/>
      <dgm:spPr/>
      <dgm:t>
        <a:bodyPr/>
        <a:lstStyle/>
        <a:p>
          <a:r>
            <a:rPr lang="en-US" b="1" i="0"/>
            <a:t>Close</a:t>
          </a:r>
          <a:endParaRPr lang="en-US"/>
        </a:p>
      </dgm:t>
    </dgm:pt>
    <dgm:pt modelId="{A75E0F6E-E037-4E52-91A9-85BD06D4385E}" type="parTrans" cxnId="{7BD58993-DAE8-4FC5-A584-81147B647246}">
      <dgm:prSet/>
      <dgm:spPr/>
      <dgm:t>
        <a:bodyPr/>
        <a:lstStyle/>
        <a:p>
          <a:endParaRPr lang="en-US"/>
        </a:p>
      </dgm:t>
    </dgm:pt>
    <dgm:pt modelId="{7D50405C-E09A-4668-A4E6-6077ABA6CB06}" type="sibTrans" cxnId="{7BD58993-DAE8-4FC5-A584-81147B647246}">
      <dgm:prSet/>
      <dgm:spPr/>
      <dgm:t>
        <a:bodyPr/>
        <a:lstStyle/>
        <a:p>
          <a:endParaRPr lang="en-US"/>
        </a:p>
      </dgm:t>
    </dgm:pt>
    <dgm:pt modelId="{F533D915-FC0A-41B7-B715-A25B37B73D63}" type="pres">
      <dgm:prSet presAssocID="{C9AA43A3-03D1-4D44-BF67-44E073C9BBD7}" presName="vert0" presStyleCnt="0">
        <dgm:presLayoutVars>
          <dgm:dir/>
          <dgm:animOne val="branch"/>
          <dgm:animLvl val="lvl"/>
        </dgm:presLayoutVars>
      </dgm:prSet>
      <dgm:spPr/>
    </dgm:pt>
    <dgm:pt modelId="{DD9EEFC8-E04E-4AD9-A131-8A3A8F4A9229}" type="pres">
      <dgm:prSet presAssocID="{AEA9C8BE-2568-4C22-B065-7A41D1A7EB8C}" presName="thickLine" presStyleLbl="alignNode1" presStyleIdx="0" presStyleCnt="5"/>
      <dgm:spPr/>
    </dgm:pt>
    <dgm:pt modelId="{5A79AA32-5553-4F70-AAB7-16A54AF34409}" type="pres">
      <dgm:prSet presAssocID="{AEA9C8BE-2568-4C22-B065-7A41D1A7EB8C}" presName="horz1" presStyleCnt="0"/>
      <dgm:spPr/>
    </dgm:pt>
    <dgm:pt modelId="{5F268BEA-09D4-478F-96A3-71E3147B1CD9}" type="pres">
      <dgm:prSet presAssocID="{AEA9C8BE-2568-4C22-B065-7A41D1A7EB8C}" presName="tx1" presStyleLbl="revTx" presStyleIdx="0" presStyleCnt="5"/>
      <dgm:spPr/>
    </dgm:pt>
    <dgm:pt modelId="{45213BE7-4C05-4C7D-982E-145C6C58EBDE}" type="pres">
      <dgm:prSet presAssocID="{AEA9C8BE-2568-4C22-B065-7A41D1A7EB8C}" presName="vert1" presStyleCnt="0"/>
      <dgm:spPr/>
    </dgm:pt>
    <dgm:pt modelId="{FEFD1C49-FA0C-4CED-8AF7-C7249593D43A}" type="pres">
      <dgm:prSet presAssocID="{62326DDD-1314-4423-94B5-1DF2492E4218}" presName="thickLine" presStyleLbl="alignNode1" presStyleIdx="1" presStyleCnt="5"/>
      <dgm:spPr/>
    </dgm:pt>
    <dgm:pt modelId="{D6E298F7-EBB6-48B4-BD4B-BD7D7AE5BC8C}" type="pres">
      <dgm:prSet presAssocID="{62326DDD-1314-4423-94B5-1DF2492E4218}" presName="horz1" presStyleCnt="0"/>
      <dgm:spPr/>
    </dgm:pt>
    <dgm:pt modelId="{DA6186B8-2F16-46CB-BF64-20DE0E6DDD2C}" type="pres">
      <dgm:prSet presAssocID="{62326DDD-1314-4423-94B5-1DF2492E4218}" presName="tx1" presStyleLbl="revTx" presStyleIdx="1" presStyleCnt="5"/>
      <dgm:spPr/>
    </dgm:pt>
    <dgm:pt modelId="{98655872-0D86-44F5-9DC1-F9BA31814822}" type="pres">
      <dgm:prSet presAssocID="{62326DDD-1314-4423-94B5-1DF2492E4218}" presName="vert1" presStyleCnt="0"/>
      <dgm:spPr/>
    </dgm:pt>
    <dgm:pt modelId="{DDF4876A-1062-4A2D-AC4B-3FE69F6C946D}" type="pres">
      <dgm:prSet presAssocID="{349ACF9C-14A3-4619-BA1C-9ECE2460A534}" presName="thickLine" presStyleLbl="alignNode1" presStyleIdx="2" presStyleCnt="5"/>
      <dgm:spPr/>
    </dgm:pt>
    <dgm:pt modelId="{1C88438D-787D-4018-83DD-15ADCCF920B8}" type="pres">
      <dgm:prSet presAssocID="{349ACF9C-14A3-4619-BA1C-9ECE2460A534}" presName="horz1" presStyleCnt="0"/>
      <dgm:spPr/>
    </dgm:pt>
    <dgm:pt modelId="{D3E34BBC-7651-4768-8D97-DB423FE6F334}" type="pres">
      <dgm:prSet presAssocID="{349ACF9C-14A3-4619-BA1C-9ECE2460A534}" presName="tx1" presStyleLbl="revTx" presStyleIdx="2" presStyleCnt="5"/>
      <dgm:spPr/>
    </dgm:pt>
    <dgm:pt modelId="{3A2F42CA-256C-49DD-9874-589156391FCF}" type="pres">
      <dgm:prSet presAssocID="{349ACF9C-14A3-4619-BA1C-9ECE2460A534}" presName="vert1" presStyleCnt="0"/>
      <dgm:spPr/>
    </dgm:pt>
    <dgm:pt modelId="{EB91C3C5-824D-4075-937B-9668C7698282}" type="pres">
      <dgm:prSet presAssocID="{99ED4D61-163B-4976-8F5A-449C628C3041}" presName="thickLine" presStyleLbl="alignNode1" presStyleIdx="3" presStyleCnt="5"/>
      <dgm:spPr/>
    </dgm:pt>
    <dgm:pt modelId="{59B7B752-60CC-4B15-86F8-E0ADE697DA73}" type="pres">
      <dgm:prSet presAssocID="{99ED4D61-163B-4976-8F5A-449C628C3041}" presName="horz1" presStyleCnt="0"/>
      <dgm:spPr/>
    </dgm:pt>
    <dgm:pt modelId="{B073E141-2DFB-4ABC-ACF9-DC2A5C11BC8D}" type="pres">
      <dgm:prSet presAssocID="{99ED4D61-163B-4976-8F5A-449C628C3041}" presName="tx1" presStyleLbl="revTx" presStyleIdx="3" presStyleCnt="5"/>
      <dgm:spPr/>
    </dgm:pt>
    <dgm:pt modelId="{C699DF6A-42AE-40AF-8AA7-046122756BDB}" type="pres">
      <dgm:prSet presAssocID="{99ED4D61-163B-4976-8F5A-449C628C3041}" presName="vert1" presStyleCnt="0"/>
      <dgm:spPr/>
    </dgm:pt>
    <dgm:pt modelId="{BC2C310B-2AA9-4B0B-93EF-D46BAE4CBF53}" type="pres">
      <dgm:prSet presAssocID="{987F2BF8-B133-40CB-8DB6-ED9CE7EFC0D9}" presName="thickLine" presStyleLbl="alignNode1" presStyleIdx="4" presStyleCnt="5"/>
      <dgm:spPr/>
    </dgm:pt>
    <dgm:pt modelId="{5915E28C-C193-41B4-9116-8B8501ED35F0}" type="pres">
      <dgm:prSet presAssocID="{987F2BF8-B133-40CB-8DB6-ED9CE7EFC0D9}" presName="horz1" presStyleCnt="0"/>
      <dgm:spPr/>
    </dgm:pt>
    <dgm:pt modelId="{4728DD24-6EAA-4ECA-8426-8D5BF1F77B86}" type="pres">
      <dgm:prSet presAssocID="{987F2BF8-B133-40CB-8DB6-ED9CE7EFC0D9}" presName="tx1" presStyleLbl="revTx" presStyleIdx="4" presStyleCnt="5"/>
      <dgm:spPr/>
    </dgm:pt>
    <dgm:pt modelId="{56D9FD1B-4F75-4D23-99FA-F1A94C1AAF45}" type="pres">
      <dgm:prSet presAssocID="{987F2BF8-B133-40CB-8DB6-ED9CE7EFC0D9}" presName="vert1" presStyleCnt="0"/>
      <dgm:spPr/>
    </dgm:pt>
  </dgm:ptLst>
  <dgm:cxnLst>
    <dgm:cxn modelId="{0BC87325-415E-4BC4-A4C9-7F3AD89435FA}" type="presOf" srcId="{C9AA43A3-03D1-4D44-BF67-44E073C9BBD7}" destId="{F533D915-FC0A-41B7-B715-A25B37B73D63}" srcOrd="0" destOrd="0" presId="urn:microsoft.com/office/officeart/2008/layout/LinedList"/>
    <dgm:cxn modelId="{2FA37C38-A864-4D81-BF38-041335996D1D}" srcId="{C9AA43A3-03D1-4D44-BF67-44E073C9BBD7}" destId="{62326DDD-1314-4423-94B5-1DF2492E4218}" srcOrd="1" destOrd="0" parTransId="{2CB4185C-4A7C-47B7-9C80-CFCF15403F35}" sibTransId="{150E2011-D03E-4865-9131-BB9F2FDD2084}"/>
    <dgm:cxn modelId="{27311F40-354E-4259-AA6C-4BEEE6C35C14}" type="presOf" srcId="{349ACF9C-14A3-4619-BA1C-9ECE2460A534}" destId="{D3E34BBC-7651-4768-8D97-DB423FE6F334}" srcOrd="0" destOrd="0" presId="urn:microsoft.com/office/officeart/2008/layout/LinedList"/>
    <dgm:cxn modelId="{34AD4E5F-F416-4F1E-B8E6-0ECDDF3A4FE0}" type="presOf" srcId="{AEA9C8BE-2568-4C22-B065-7A41D1A7EB8C}" destId="{5F268BEA-09D4-478F-96A3-71E3147B1CD9}" srcOrd="0" destOrd="0" presId="urn:microsoft.com/office/officeart/2008/layout/LinedList"/>
    <dgm:cxn modelId="{EA7B2842-51FE-43C6-A855-4BBF082D587D}" srcId="{C9AA43A3-03D1-4D44-BF67-44E073C9BBD7}" destId="{AEA9C8BE-2568-4C22-B065-7A41D1A7EB8C}" srcOrd="0" destOrd="0" parTransId="{C7D33CFC-E12B-4833-80BF-E9D2F02172D2}" sibTransId="{8561974A-6A3B-42CF-8D74-2DF92CF2C33C}"/>
    <dgm:cxn modelId="{2B68E668-DECA-4228-91EE-E78E6F611F23}" type="presOf" srcId="{62326DDD-1314-4423-94B5-1DF2492E4218}" destId="{DA6186B8-2F16-46CB-BF64-20DE0E6DDD2C}" srcOrd="0" destOrd="0" presId="urn:microsoft.com/office/officeart/2008/layout/LinedList"/>
    <dgm:cxn modelId="{7BD58993-DAE8-4FC5-A584-81147B647246}" srcId="{C9AA43A3-03D1-4D44-BF67-44E073C9BBD7}" destId="{987F2BF8-B133-40CB-8DB6-ED9CE7EFC0D9}" srcOrd="4" destOrd="0" parTransId="{A75E0F6E-E037-4E52-91A9-85BD06D4385E}" sibTransId="{7D50405C-E09A-4668-A4E6-6077ABA6CB06}"/>
    <dgm:cxn modelId="{1DC8AEDB-2AA6-4633-8317-69C92AE9EC48}" type="presOf" srcId="{987F2BF8-B133-40CB-8DB6-ED9CE7EFC0D9}" destId="{4728DD24-6EAA-4ECA-8426-8D5BF1F77B86}" srcOrd="0" destOrd="0" presId="urn:microsoft.com/office/officeart/2008/layout/LinedList"/>
    <dgm:cxn modelId="{D43CA1E4-5C9E-4C5E-B672-CAC886F31941}" srcId="{C9AA43A3-03D1-4D44-BF67-44E073C9BBD7}" destId="{99ED4D61-163B-4976-8F5A-449C628C3041}" srcOrd="3" destOrd="0" parTransId="{C3DC57E6-8CF2-466E-B396-76E743B8DB7F}" sibTransId="{87168B94-C362-4C09-80FF-785CE42E1755}"/>
    <dgm:cxn modelId="{15BA27E6-08D4-4CE8-8283-AD03726A5589}" srcId="{C9AA43A3-03D1-4D44-BF67-44E073C9BBD7}" destId="{349ACF9C-14A3-4619-BA1C-9ECE2460A534}" srcOrd="2" destOrd="0" parTransId="{01338E49-71B8-487E-8D86-8FBA673F11F9}" sibTransId="{18F48FE5-B228-4BFE-AB2F-0D57CDDE3BB1}"/>
    <dgm:cxn modelId="{26C478F0-FE71-4517-80E0-842181698381}" type="presOf" srcId="{99ED4D61-163B-4976-8F5A-449C628C3041}" destId="{B073E141-2DFB-4ABC-ACF9-DC2A5C11BC8D}" srcOrd="0" destOrd="0" presId="urn:microsoft.com/office/officeart/2008/layout/LinedList"/>
    <dgm:cxn modelId="{90D0E38C-3117-4DAA-B344-04C4AF5828B9}" type="presParOf" srcId="{F533D915-FC0A-41B7-B715-A25B37B73D63}" destId="{DD9EEFC8-E04E-4AD9-A131-8A3A8F4A9229}" srcOrd="0" destOrd="0" presId="urn:microsoft.com/office/officeart/2008/layout/LinedList"/>
    <dgm:cxn modelId="{2FE6447F-A101-4344-B47F-1138E199F2CE}" type="presParOf" srcId="{F533D915-FC0A-41B7-B715-A25B37B73D63}" destId="{5A79AA32-5553-4F70-AAB7-16A54AF34409}" srcOrd="1" destOrd="0" presId="urn:microsoft.com/office/officeart/2008/layout/LinedList"/>
    <dgm:cxn modelId="{ACC6C477-37D3-402A-A01F-1363AFC6C50E}" type="presParOf" srcId="{5A79AA32-5553-4F70-AAB7-16A54AF34409}" destId="{5F268BEA-09D4-478F-96A3-71E3147B1CD9}" srcOrd="0" destOrd="0" presId="urn:microsoft.com/office/officeart/2008/layout/LinedList"/>
    <dgm:cxn modelId="{3E8CDCF5-A3BB-424D-A097-1D4982B1E819}" type="presParOf" srcId="{5A79AA32-5553-4F70-AAB7-16A54AF34409}" destId="{45213BE7-4C05-4C7D-982E-145C6C58EBDE}" srcOrd="1" destOrd="0" presId="urn:microsoft.com/office/officeart/2008/layout/LinedList"/>
    <dgm:cxn modelId="{AAC9A837-63E6-4189-9ACD-0D9AA3B40250}" type="presParOf" srcId="{F533D915-FC0A-41B7-B715-A25B37B73D63}" destId="{FEFD1C49-FA0C-4CED-8AF7-C7249593D43A}" srcOrd="2" destOrd="0" presId="urn:microsoft.com/office/officeart/2008/layout/LinedList"/>
    <dgm:cxn modelId="{8A53C364-D026-43AC-A311-20C72CA855EE}" type="presParOf" srcId="{F533D915-FC0A-41B7-B715-A25B37B73D63}" destId="{D6E298F7-EBB6-48B4-BD4B-BD7D7AE5BC8C}" srcOrd="3" destOrd="0" presId="urn:microsoft.com/office/officeart/2008/layout/LinedList"/>
    <dgm:cxn modelId="{EC750EEB-F2D7-4C8A-955A-8A068679C31D}" type="presParOf" srcId="{D6E298F7-EBB6-48B4-BD4B-BD7D7AE5BC8C}" destId="{DA6186B8-2F16-46CB-BF64-20DE0E6DDD2C}" srcOrd="0" destOrd="0" presId="urn:microsoft.com/office/officeart/2008/layout/LinedList"/>
    <dgm:cxn modelId="{617724D6-FC66-438C-BDFC-C0B05C84CEAE}" type="presParOf" srcId="{D6E298F7-EBB6-48B4-BD4B-BD7D7AE5BC8C}" destId="{98655872-0D86-44F5-9DC1-F9BA31814822}" srcOrd="1" destOrd="0" presId="urn:microsoft.com/office/officeart/2008/layout/LinedList"/>
    <dgm:cxn modelId="{18CD6CB2-151C-427C-83C8-5EA6FA8F3E43}" type="presParOf" srcId="{F533D915-FC0A-41B7-B715-A25B37B73D63}" destId="{DDF4876A-1062-4A2D-AC4B-3FE69F6C946D}" srcOrd="4" destOrd="0" presId="urn:microsoft.com/office/officeart/2008/layout/LinedList"/>
    <dgm:cxn modelId="{184E0D4A-788C-4B89-B942-E82B62CDD888}" type="presParOf" srcId="{F533D915-FC0A-41B7-B715-A25B37B73D63}" destId="{1C88438D-787D-4018-83DD-15ADCCF920B8}" srcOrd="5" destOrd="0" presId="urn:microsoft.com/office/officeart/2008/layout/LinedList"/>
    <dgm:cxn modelId="{D34668A7-BD50-4C06-B37D-2B16025AFEB8}" type="presParOf" srcId="{1C88438D-787D-4018-83DD-15ADCCF920B8}" destId="{D3E34BBC-7651-4768-8D97-DB423FE6F334}" srcOrd="0" destOrd="0" presId="urn:microsoft.com/office/officeart/2008/layout/LinedList"/>
    <dgm:cxn modelId="{BA9D5D9C-6CC4-4ECD-9B86-5D708EC1751A}" type="presParOf" srcId="{1C88438D-787D-4018-83DD-15ADCCF920B8}" destId="{3A2F42CA-256C-49DD-9874-589156391FCF}" srcOrd="1" destOrd="0" presId="urn:microsoft.com/office/officeart/2008/layout/LinedList"/>
    <dgm:cxn modelId="{4B90625A-905E-4BD1-B332-905D96E2A891}" type="presParOf" srcId="{F533D915-FC0A-41B7-B715-A25B37B73D63}" destId="{EB91C3C5-824D-4075-937B-9668C7698282}" srcOrd="6" destOrd="0" presId="urn:microsoft.com/office/officeart/2008/layout/LinedList"/>
    <dgm:cxn modelId="{ED21121B-B0C4-4A65-8450-38D78AB8A6F9}" type="presParOf" srcId="{F533D915-FC0A-41B7-B715-A25B37B73D63}" destId="{59B7B752-60CC-4B15-86F8-E0ADE697DA73}" srcOrd="7" destOrd="0" presId="urn:microsoft.com/office/officeart/2008/layout/LinedList"/>
    <dgm:cxn modelId="{FAF9DCD8-E1D6-4173-859F-CCE001636528}" type="presParOf" srcId="{59B7B752-60CC-4B15-86F8-E0ADE697DA73}" destId="{B073E141-2DFB-4ABC-ACF9-DC2A5C11BC8D}" srcOrd="0" destOrd="0" presId="urn:microsoft.com/office/officeart/2008/layout/LinedList"/>
    <dgm:cxn modelId="{0DDE29BB-2ADD-4430-B1FD-A5733BDE84C9}" type="presParOf" srcId="{59B7B752-60CC-4B15-86F8-E0ADE697DA73}" destId="{C699DF6A-42AE-40AF-8AA7-046122756BDB}" srcOrd="1" destOrd="0" presId="urn:microsoft.com/office/officeart/2008/layout/LinedList"/>
    <dgm:cxn modelId="{4C27ECD0-9D6D-4A5C-8156-71B1EA90C837}" type="presParOf" srcId="{F533D915-FC0A-41B7-B715-A25B37B73D63}" destId="{BC2C310B-2AA9-4B0B-93EF-D46BAE4CBF53}" srcOrd="8" destOrd="0" presId="urn:microsoft.com/office/officeart/2008/layout/LinedList"/>
    <dgm:cxn modelId="{B1196A2F-8EBC-4323-AFF5-197DA1A9B573}" type="presParOf" srcId="{F533D915-FC0A-41B7-B715-A25B37B73D63}" destId="{5915E28C-C193-41B4-9116-8B8501ED35F0}" srcOrd="9" destOrd="0" presId="urn:microsoft.com/office/officeart/2008/layout/LinedList"/>
    <dgm:cxn modelId="{2943E28E-7907-4206-B1C9-7FF2D1B03E2B}" type="presParOf" srcId="{5915E28C-C193-41B4-9116-8B8501ED35F0}" destId="{4728DD24-6EAA-4ECA-8426-8D5BF1F77B86}" srcOrd="0" destOrd="0" presId="urn:microsoft.com/office/officeart/2008/layout/LinedList"/>
    <dgm:cxn modelId="{2C7E8376-DE10-40B3-AC34-807A7F18ECEF}" type="presParOf" srcId="{5915E28C-C193-41B4-9116-8B8501ED35F0}" destId="{56D9FD1B-4F75-4D23-99FA-F1A94C1AAF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EEFC8-E04E-4AD9-A131-8A3A8F4A9229}">
      <dsp:nvSpPr>
        <dsp:cNvPr id="0" name=""/>
        <dsp:cNvSpPr/>
      </dsp:nvSpPr>
      <dsp:spPr>
        <a:xfrm>
          <a:off x="0" y="724"/>
          <a:ext cx="41539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68BEA-09D4-478F-96A3-71E3147B1CD9}">
      <dsp:nvSpPr>
        <dsp:cNvPr id="0" name=""/>
        <dsp:cNvSpPr/>
      </dsp:nvSpPr>
      <dsp:spPr>
        <a:xfrm>
          <a:off x="0" y="724"/>
          <a:ext cx="4153900" cy="118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Welcome and Icebreaker</a:t>
          </a:r>
          <a:endParaRPr lang="en-US" sz="1900" kern="1200"/>
        </a:p>
      </dsp:txBody>
      <dsp:txXfrm>
        <a:off x="0" y="724"/>
        <a:ext cx="4153900" cy="1187260"/>
      </dsp:txXfrm>
    </dsp:sp>
    <dsp:sp modelId="{FEFD1C49-FA0C-4CED-8AF7-C7249593D43A}">
      <dsp:nvSpPr>
        <dsp:cNvPr id="0" name=""/>
        <dsp:cNvSpPr/>
      </dsp:nvSpPr>
      <dsp:spPr>
        <a:xfrm>
          <a:off x="0" y="1187985"/>
          <a:ext cx="4153900" cy="0"/>
        </a:xfrm>
        <a:prstGeom prst="lin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6186B8-2F16-46CB-BF64-20DE0E6DDD2C}">
      <dsp:nvSpPr>
        <dsp:cNvPr id="0" name=""/>
        <dsp:cNvSpPr/>
      </dsp:nvSpPr>
      <dsp:spPr>
        <a:xfrm>
          <a:off x="0" y="1187985"/>
          <a:ext cx="4153900" cy="118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Budget Update: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Cuts, Reductions, and Implications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UPDATE AND DISCUSSION</a:t>
          </a:r>
        </a:p>
      </dsp:txBody>
      <dsp:txXfrm>
        <a:off x="0" y="1187985"/>
        <a:ext cx="4153900" cy="1187260"/>
      </dsp:txXfrm>
    </dsp:sp>
    <dsp:sp modelId="{DDF4876A-1062-4A2D-AC4B-3FE69F6C946D}">
      <dsp:nvSpPr>
        <dsp:cNvPr id="0" name=""/>
        <dsp:cNvSpPr/>
      </dsp:nvSpPr>
      <dsp:spPr>
        <a:xfrm>
          <a:off x="0" y="2375245"/>
          <a:ext cx="4153900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34BBC-7651-4768-8D97-DB423FE6F334}">
      <dsp:nvSpPr>
        <dsp:cNvPr id="0" name=""/>
        <dsp:cNvSpPr/>
      </dsp:nvSpPr>
      <dsp:spPr>
        <a:xfrm>
          <a:off x="0" y="2375245"/>
          <a:ext cx="4153900" cy="118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Update on Evaluation: Focus on Co-Teaching and Inclusion</a:t>
          </a:r>
          <a:endParaRPr lang="en-US" sz="1900" kern="1200"/>
        </a:p>
      </dsp:txBody>
      <dsp:txXfrm>
        <a:off x="0" y="2375245"/>
        <a:ext cx="4153900" cy="1187260"/>
      </dsp:txXfrm>
    </dsp:sp>
    <dsp:sp modelId="{EB91C3C5-824D-4075-937B-9668C7698282}">
      <dsp:nvSpPr>
        <dsp:cNvPr id="0" name=""/>
        <dsp:cNvSpPr/>
      </dsp:nvSpPr>
      <dsp:spPr>
        <a:xfrm>
          <a:off x="0" y="3562505"/>
          <a:ext cx="4153900" cy="0"/>
        </a:xfrm>
        <a:prstGeom prst="lin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3E141-2DFB-4ABC-ACF9-DC2A5C11BC8D}">
      <dsp:nvSpPr>
        <dsp:cNvPr id="0" name=""/>
        <dsp:cNvSpPr/>
      </dsp:nvSpPr>
      <dsp:spPr>
        <a:xfrm>
          <a:off x="0" y="3562505"/>
          <a:ext cx="4153900" cy="118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Student Opportunity Act (SOA) Plans: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UPDATE</a:t>
          </a:r>
          <a:endParaRPr lang="en-US" sz="1900" kern="1200"/>
        </a:p>
      </dsp:txBody>
      <dsp:txXfrm>
        <a:off x="0" y="3562505"/>
        <a:ext cx="4153900" cy="1187260"/>
      </dsp:txXfrm>
    </dsp:sp>
    <dsp:sp modelId="{BC2C310B-2AA9-4B0B-93EF-D46BAE4CBF53}">
      <dsp:nvSpPr>
        <dsp:cNvPr id="0" name=""/>
        <dsp:cNvSpPr/>
      </dsp:nvSpPr>
      <dsp:spPr>
        <a:xfrm>
          <a:off x="0" y="4749765"/>
          <a:ext cx="4153900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8DD24-6EAA-4ECA-8426-8D5BF1F77B86}">
      <dsp:nvSpPr>
        <dsp:cNvPr id="0" name=""/>
        <dsp:cNvSpPr/>
      </dsp:nvSpPr>
      <dsp:spPr>
        <a:xfrm>
          <a:off x="0" y="4749765"/>
          <a:ext cx="4153900" cy="118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Close</a:t>
          </a:r>
          <a:endParaRPr lang="en-US" sz="1900" kern="1200"/>
        </a:p>
      </dsp:txBody>
      <dsp:txXfrm>
        <a:off x="0" y="4749765"/>
        <a:ext cx="4153900" cy="118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 – Review Agenda and Present Ice Breaker – 5-10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Moira – 20 min for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Legislation notes a focus on rural. Most also serve high populations of low-income families. Vulnerable populations in districts receiving little additional </a:t>
            </a:r>
            <a:r>
              <a:rPr lang="en-US" dirty="0" err="1"/>
              <a:t>ch.</a:t>
            </a:r>
            <a:r>
              <a:rPr lang="en-US" dirty="0"/>
              <a:t> 70 funding. We cannot advocate.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Moira – 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 is touched by many funding streams and evaluation would encompass many. Will make for a more dynamic study. Based on discussions.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Moira introduce – Appreciated feedback related to dissemination. Using SOA plan round to consider how to disseminate best practice.</a:t>
            </a:r>
          </a:p>
          <a:p>
            <a:r>
              <a:rPr lang="en-US" dirty="0"/>
              <a:t>Karen – Will help to inform design of next cohort of grants should the trust be funded.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69" r:id="rId4"/>
    <p:sldLayoutId id="2147483677" r:id="rId5"/>
    <p:sldLayoutId id="2147483671" r:id="rId6"/>
    <p:sldLayoutId id="2147483668" r:id="rId7"/>
    <p:sldLayoutId id="2147483680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tgrantfoundation.org/funding/research-grants-on-improving-use-of-research-evid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oa/resources.html" TargetMode="External"/><Relationship Id="rId7" Type="http://schemas.openxmlformats.org/officeDocument/2006/relationships/hyperlink" Target="https://koalendar.com/e/soa-consult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gov.us/view?r=eyJrIjoiNmRkYTQ3NzEtYjFhZi00NzNiLTgyY2ItYWI3ZmVjMjc1OGU2IiwidCI6IjNlODYxZDE2LTQ4YjctNGEwZS05ODA2LThjMDRkODFiN2IyYSJ9" TargetMode="External"/><Relationship Id="rId5" Type="http://schemas.openxmlformats.org/officeDocument/2006/relationships/hyperlink" Target="https://view.officeapps.live.com/op/view.aspx?src=https%3A%2F%2Fwww.doe.mass.edu%2Fsoa%2Ffy24-overview-webinar.pptx&amp;wdOrigin=BROWSELINK" TargetMode="External"/><Relationship Id="rId4" Type="http://schemas.openxmlformats.org/officeDocument/2006/relationships/hyperlink" Target="https://view.officeapps.live.com/op/view.aspx?src=https%3A%2F%2Fwww.doe.mass.edu%2Fsoa%2Ffy2024-guidance.docx&amp;wdOrigin=BROWSELIN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Segoe UI Semibold"/>
                <a:cs typeface="Segoe UI Semibold"/>
              </a:rPr>
              <a:t>Twenty-First Century Education Advisory Council Meeting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January 29, 2024</a:t>
            </a:r>
          </a:p>
          <a:p>
            <a:endParaRPr 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8" name="Content Placeholder 5" descr="Agenda Items">
            <a:extLst>
              <a:ext uri="{FF2B5EF4-FFF2-40B4-BE49-F238E27FC236}">
                <a16:creationId xmlns:a16="http://schemas.microsoft.com/office/drawing/2014/main" id="{7D250A2B-F73D-D112-9F83-531B295C3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800712"/>
              </p:ext>
            </p:extLst>
          </p:nvPr>
        </p:nvGraphicFramePr>
        <p:xfrm>
          <a:off x="4581727" y="649480"/>
          <a:ext cx="4153900" cy="593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0BC30-F2E8-D173-8FCF-31C52A5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Update: 21</a:t>
            </a:r>
            <a:r>
              <a:rPr lang="en-US" baseline="30000" dirty="0"/>
              <a:t>st</a:t>
            </a:r>
            <a:r>
              <a:rPr lang="en-US" dirty="0"/>
              <a:t> Century Education Trust (1595-0035) Governor’s Budget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246295-7E8E-F06C-EF95-2CD6CE9B4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FY24 9C Cuts – Reduced by $2 million</a:t>
            </a:r>
          </a:p>
          <a:p>
            <a:r>
              <a:rPr lang="en-US"/>
              <a:t>FY25 Budget – Reduced from $5 million to $1 million</a:t>
            </a:r>
          </a:p>
          <a:p>
            <a:r>
              <a:rPr lang="en-US"/>
              <a:t>Implications for Grant</a:t>
            </a:r>
          </a:p>
          <a:p>
            <a:pPr lvl="1"/>
            <a:r>
              <a:rPr lang="en-US">
                <a:latin typeface="Arial"/>
                <a:cs typeface="Arial"/>
              </a:rPr>
              <a:t>Trying to identify other financial resources to fund the last year of grant for current cohort in FY25.</a:t>
            </a:r>
          </a:p>
          <a:p>
            <a:r>
              <a:rPr lang="en-US"/>
              <a:t>Budget moving through House and Senate – Final Budget in July</a:t>
            </a:r>
          </a:p>
        </p:txBody>
      </p:sp>
    </p:spTree>
    <p:extLst>
      <p:ext uri="{BB962C8B-B14F-4D97-AF65-F5344CB8AC3E}">
        <p14:creationId xmlns:p14="http://schemas.microsoft.com/office/powerpoint/2010/main" val="159760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D1E2-D69C-CF02-63F1-34031BC05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District/Grantee</a:t>
            </a:r>
          </a:p>
        </p:txBody>
      </p:sp>
      <p:pic>
        <p:nvPicPr>
          <p:cNvPr id="7" name="Picture 6" descr="A table chart with header, District/Grantee, Rural, and 25% or More Low-Income">
            <a:extLst>
              <a:ext uri="{FF2B5EF4-FFF2-40B4-BE49-F238E27FC236}">
                <a16:creationId xmlns:a16="http://schemas.microsoft.com/office/drawing/2014/main" id="{49605C77-B847-C612-1D98-5498F1879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9" t="23970" r="23989" b="11760"/>
          <a:stretch/>
        </p:blipFill>
        <p:spPr>
          <a:xfrm>
            <a:off x="647271" y="209475"/>
            <a:ext cx="10777592" cy="65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07E8D-F645-C38E-BE6E-389C1D7A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Potential Evaluation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0EDCB-F82F-1CD7-6060-201D8B3E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WT Grant Foundation Research Grants on </a:t>
            </a:r>
            <a:r>
              <a:rPr lang="en-US">
                <a:hlinkClick r:id="rId3"/>
              </a:rPr>
              <a:t>Improving the Use of Research Evidence</a:t>
            </a:r>
            <a:endParaRPr lang="en-US"/>
          </a:p>
          <a:p>
            <a:r>
              <a:rPr lang="en-US"/>
              <a:t>August Submission</a:t>
            </a:r>
          </a:p>
          <a:p>
            <a:r>
              <a:rPr lang="en-US"/>
              <a:t>RFR for Partner – in Process</a:t>
            </a:r>
          </a:p>
          <a:p>
            <a:r>
              <a:rPr lang="en-US"/>
              <a:t>Requirement – Absorb Cost for Districts</a:t>
            </a:r>
          </a:p>
        </p:txBody>
      </p:sp>
      <p:pic>
        <p:nvPicPr>
          <p:cNvPr id="5" name="Picture 4" descr="Teacher showing scientific experiment to students">
            <a:extLst>
              <a:ext uri="{FF2B5EF4-FFF2-40B4-BE49-F238E27FC236}">
                <a16:creationId xmlns:a16="http://schemas.microsoft.com/office/drawing/2014/main" id="{90F6A9B9-4AE5-7231-14CB-997713785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613" y="3617265"/>
            <a:ext cx="4311309" cy="28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FD13B-3B1D-E601-6717-AD01288A8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Co-Teaching &amp; Inclusion?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9F06A5-E16D-F68D-0CD1-B4060402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3" y="2086984"/>
            <a:ext cx="11527605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18 of 35 Grantees Focusing on Co-Teaching &amp; Inclusion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FLNE and EL – 39.1% of Student Population in MA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with Disabilities – 20.2% of Student Population in MA</a:t>
            </a:r>
          </a:p>
          <a:p>
            <a:pPr lvl="1"/>
            <a:r>
              <a:rPr lang="en-US" dirty="0">
                <a:latin typeface="Arial"/>
                <a:cs typeface="Arial"/>
              </a:rPr>
              <a:t>11% Attained Proficiency on ACCESS 2023</a:t>
            </a:r>
          </a:p>
          <a:p>
            <a:pPr lvl="1"/>
            <a:r>
              <a:rPr lang="en-US" dirty="0">
                <a:latin typeface="Arial"/>
                <a:cs typeface="Arial"/>
              </a:rPr>
              <a:t>38% Making Progress on ACCESS 2023</a:t>
            </a:r>
          </a:p>
          <a:p>
            <a:pPr lvl="1"/>
            <a:r>
              <a:rPr lang="en-US" dirty="0">
                <a:latin typeface="Arial"/>
                <a:cs typeface="Arial"/>
              </a:rPr>
              <a:t>6% of ELs M/E on ELA MCAS; 9% ELs M/E on Math MCAS</a:t>
            </a:r>
          </a:p>
          <a:p>
            <a:pPr lvl="1"/>
            <a:r>
              <a:rPr lang="en-US" dirty="0">
                <a:latin typeface="Arial"/>
                <a:cs typeface="Arial"/>
              </a:rPr>
              <a:t>12% of SWD M/E on ELA MCAS; 11% SWD M/E on Math MCAS</a:t>
            </a:r>
          </a:p>
          <a:p>
            <a:r>
              <a:rPr lang="en-US" dirty="0">
                <a:latin typeface="Arial"/>
                <a:cs typeface="Arial"/>
              </a:rPr>
              <a:t>Several other DESE grants focus on supporting this strategy, which allows DESE to study intersection of strategy AND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6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5DA4B-2D3B-0A38-D2F8-657476B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Opportunity Act (SOA) Plan Update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A3B38-5776-F368-0F63-29AFBA8B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Dissemination of </a:t>
            </a:r>
            <a:r>
              <a:rPr lang="en-US" sz="2400"/>
              <a:t>Best Practice</a:t>
            </a:r>
          </a:p>
          <a:p>
            <a:r>
              <a:rPr lang="en-US" sz="2400" dirty="0"/>
              <a:t>Next round of plans due April 1;</a:t>
            </a:r>
          </a:p>
          <a:p>
            <a:r>
              <a:rPr lang="en-US" sz="2400" dirty="0"/>
              <a:t>FAQ in Process;</a:t>
            </a:r>
          </a:p>
          <a:p>
            <a:r>
              <a:rPr lang="en-US" sz="2400" dirty="0"/>
              <a:t>Review Process Planning - Finalizing</a:t>
            </a:r>
          </a:p>
          <a:p>
            <a:r>
              <a:rPr lang="en-US" sz="2400" dirty="0">
                <a:hlinkClick r:id="rId3"/>
              </a:rPr>
              <a:t>Current Supports </a:t>
            </a:r>
            <a:r>
              <a:rPr lang="en-US" sz="2400" dirty="0"/>
              <a:t>Available: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Updated Guidance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Webinar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Student Outcome Comparison Tool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SOA Office Hours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CF29A2-BA06-8020-E03F-04CA0325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0D31AC-0BB6-B25B-8C35-509E3025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23382"/>
            <a:ext cx="10515600" cy="937885"/>
          </a:xfrm>
        </p:spPr>
        <p:txBody>
          <a:bodyPr/>
          <a:lstStyle/>
          <a:p>
            <a:r>
              <a:rPr lang="en-US"/>
              <a:t>Next Meeting </a:t>
            </a:r>
          </a:p>
          <a:p>
            <a:pPr lvl="1"/>
            <a:r>
              <a:rPr lang="en-US"/>
              <a:t>May 13, 2024 5:00 p.m. – 6:15 p.m.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3AC5C-4070-4896-9845-6C5CFF56A571}"/>
              </a:ext>
            </a:extLst>
          </p:cNvPr>
          <p:cNvSpPr txBox="1"/>
          <p:nvPr/>
        </p:nvSpPr>
        <p:spPr>
          <a:xfrm rot="21056173">
            <a:off x="2912533" y="3917798"/>
            <a:ext cx="6858000" cy="1569660"/>
          </a:xfrm>
          <a:prstGeom prst="rect">
            <a:avLst/>
          </a:prstGeom>
          <a:noFill/>
          <a:ln w="76200">
            <a:solidFill>
              <a:srgbClr val="3647B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7513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1c210e20-2656-47be-8bfe-a34b7996932e"/>
    <ds:schemaRef ds:uri="7a12eb2f-f040-4639-9fb2-5a6588dc8035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</TotalTime>
  <Words>445</Words>
  <Application>Microsoft Office PowerPoint</Application>
  <PresentationFormat>Widescreen</PresentationFormat>
  <Paragraphs>59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Dreaming Outloud Script Pro</vt:lpstr>
      <vt:lpstr>Segoe UI Semibold</vt:lpstr>
      <vt:lpstr>Office Theme</vt:lpstr>
      <vt:lpstr>Twenty-First Century Education Advisory Council Meeting</vt:lpstr>
      <vt:lpstr>Agenda</vt:lpstr>
      <vt:lpstr>Budget Update: 21st Century Education Trust (1595-0035) Governor’s Budget</vt:lpstr>
      <vt:lpstr>District/Grantee</vt:lpstr>
      <vt:lpstr>Update on Potential Evaluation</vt:lpstr>
      <vt:lpstr>Why Co-Teaching &amp; Inclusion?</vt:lpstr>
      <vt:lpstr>Student Opportunity Act (SOA) Plan Update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1/29/2024 - Twenty-First Century Education Advisory Council Meeting</dc:title>
  <dc:creator>DESE</dc:creator>
  <cp:lastModifiedBy>Zou, Dong (EOE)</cp:lastModifiedBy>
  <cp:revision>3</cp:revision>
  <dcterms:created xsi:type="dcterms:W3CDTF">2023-01-13T22:33:46Z</dcterms:created>
  <dcterms:modified xsi:type="dcterms:W3CDTF">2024-01-31T14:50:55Z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31 2024 12:00AM</vt:lpwstr>
  </property>
</Properties>
</file>