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49"/>
  </p:notesMasterIdLst>
  <p:handoutMasterIdLst>
    <p:handoutMasterId r:id="rId50"/>
  </p:handoutMasterIdLst>
  <p:sldIdLst>
    <p:sldId id="277" r:id="rId6"/>
    <p:sldId id="635" r:id="rId7"/>
    <p:sldId id="659" r:id="rId8"/>
    <p:sldId id="636" r:id="rId9"/>
    <p:sldId id="645" r:id="rId10"/>
    <p:sldId id="643" r:id="rId11"/>
    <p:sldId id="646" r:id="rId12"/>
    <p:sldId id="684" r:id="rId13"/>
    <p:sldId id="676" r:id="rId14"/>
    <p:sldId id="685" r:id="rId15"/>
    <p:sldId id="647" r:id="rId16"/>
    <p:sldId id="650" r:id="rId17"/>
    <p:sldId id="677" r:id="rId18"/>
    <p:sldId id="678" r:id="rId19"/>
    <p:sldId id="649" r:id="rId20"/>
    <p:sldId id="687" r:id="rId21"/>
    <p:sldId id="638" r:id="rId22"/>
    <p:sldId id="674" r:id="rId23"/>
    <p:sldId id="679" r:id="rId24"/>
    <p:sldId id="680" r:id="rId25"/>
    <p:sldId id="653" r:id="rId26"/>
    <p:sldId id="682" r:id="rId27"/>
    <p:sldId id="683" r:id="rId28"/>
    <p:sldId id="660" r:id="rId29"/>
    <p:sldId id="667" r:id="rId30"/>
    <p:sldId id="668" r:id="rId31"/>
    <p:sldId id="669" r:id="rId32"/>
    <p:sldId id="670" r:id="rId33"/>
    <p:sldId id="675" r:id="rId34"/>
    <p:sldId id="654" r:id="rId35"/>
    <p:sldId id="656" r:id="rId36"/>
    <p:sldId id="688" r:id="rId37"/>
    <p:sldId id="689" r:id="rId38"/>
    <p:sldId id="690" r:id="rId39"/>
    <p:sldId id="691" r:id="rId40"/>
    <p:sldId id="692" r:id="rId41"/>
    <p:sldId id="640" r:id="rId42"/>
    <p:sldId id="655" r:id="rId43"/>
    <p:sldId id="639" r:id="rId44"/>
    <p:sldId id="681" r:id="rId45"/>
    <p:sldId id="657" r:id="rId46"/>
    <p:sldId id="642" r:id="rId47"/>
    <p:sldId id="481" r:id="rId4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635"/>
            <p14:sldId id="659"/>
            <p14:sldId id="636"/>
            <p14:sldId id="645"/>
            <p14:sldId id="643"/>
            <p14:sldId id="646"/>
            <p14:sldId id="684"/>
            <p14:sldId id="676"/>
            <p14:sldId id="685"/>
            <p14:sldId id="647"/>
            <p14:sldId id="650"/>
            <p14:sldId id="677"/>
            <p14:sldId id="678"/>
            <p14:sldId id="649"/>
            <p14:sldId id="687"/>
            <p14:sldId id="638"/>
            <p14:sldId id="674"/>
            <p14:sldId id="679"/>
            <p14:sldId id="680"/>
            <p14:sldId id="653"/>
            <p14:sldId id="682"/>
            <p14:sldId id="683"/>
            <p14:sldId id="660"/>
            <p14:sldId id="667"/>
            <p14:sldId id="668"/>
            <p14:sldId id="669"/>
            <p14:sldId id="670"/>
            <p14:sldId id="675"/>
            <p14:sldId id="654"/>
            <p14:sldId id="656"/>
            <p14:sldId id="688"/>
            <p14:sldId id="689"/>
            <p14:sldId id="690"/>
            <p14:sldId id="691"/>
            <p14:sldId id="692"/>
            <p14:sldId id="640"/>
            <p14:sldId id="655"/>
            <p14:sldId id="639"/>
            <p14:sldId id="681"/>
            <p14:sldId id="657"/>
            <p14:sldId id="642"/>
          </p14:sldIdLst>
        </p14:section>
        <p14:section name="Basic text box" id="{DCD4DD07-CAF7-4E7A-9DCD-CDE5ABF2F349}">
          <p14:sldIdLst>
            <p14:sldId id="481"/>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9A7106-E5FE-949F-FBCC-C2D319348AE8}" name="Francesca Di Silvio" initials="FDS" userId="S::FDiSilvio@cal.org::76fe0454-c8f9-49f2-9041-cf350d274351" providerId="AD"/>
  <p188:author id="{07C67E5C-9339-353B-0B91-5A70DF3FD0C3}" name="Leslie Fink" initials="LF" userId="Leslie Fink" providerId="None"/>
  <p188:author id="{77CD4D9E-35F9-450A-0786-F49B318F3580}" name="Jamie Morgan" initials="JM" userId="S::JMorgan@cal.org::089abe30-abd8-4ef9-a5a4-412d37137aff" providerId="AD"/>
  <p188:author id="{401CDEA3-5309-01BD-F78D-9C332541E0C2}" name="McDonie, Andrew (DESE)" initials="MA(" userId="S::D.Andrew.McDonie@mass.gov::347349c9-bbf5-47de-b812-820e429bdc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ul J Aguiar" initials="PJA" lastIdx="4" clrIdx="0"/>
  <p:cmAuthor id="1" name="Klimkiewicz, Judith" initials="KJ" lastIdx="1" clrIdx="1"/>
  <p:cmAuthor id="2" name="atx" initials="a" lastIdx="17" clrIdx="2"/>
  <p:cmAuthor id="3" name="Hughes, Sibel (ESE)" initials="HS(" lastIdx="3" clrIdx="3"/>
  <p:cmAuthor id="4" name="rmeasel" initials="r" lastIdx="1" clrIdx="4"/>
  <p:cmAuthor id="5" name="Aguiar, Paul (DESE)" initials="AP(" lastIdx="23" clrIdx="5">
    <p:extLst>
      <p:ext uri="{19B8F6BF-5375-455C-9EA6-DF929625EA0E}">
        <p15:presenceInfo xmlns:p15="http://schemas.microsoft.com/office/powerpoint/2012/main" userId="S-1-5-21-875326689-928589111-1252796590-10203" providerId="AD"/>
      </p:ext>
    </p:extLst>
  </p:cmAuthor>
  <p:cmAuthor id="6" name="Gentile, Diana (DESE)" initials="GD(" lastIdx="3" clrIdx="6">
    <p:extLst>
      <p:ext uri="{19B8F6BF-5375-455C-9EA6-DF929625EA0E}">
        <p15:presenceInfo xmlns:p15="http://schemas.microsoft.com/office/powerpoint/2012/main" userId="S-1-5-21-875326689-928589111-1252796590-18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80"/>
    <a:srgbClr val="667999"/>
    <a:srgbClr val="0C7D31"/>
    <a:srgbClr val="27416E"/>
    <a:srgbClr val="203B6A"/>
    <a:srgbClr val="00040C"/>
    <a:srgbClr val="0000FF"/>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5DB4A-4FD5-4D52-93EE-2FACED276839}" v="446" dt="2023-11-10T14:43:11.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61" d="100"/>
          <a:sy n="61" d="100"/>
        </p:scale>
        <p:origin x="67" y="379"/>
      </p:cViewPr>
      <p:guideLst>
        <p:guide orient="horz" pos="2160"/>
        <p:guide pos="3840"/>
      </p:guideLst>
    </p:cSldViewPr>
  </p:slideViewPr>
  <p:outlineViewPr>
    <p:cViewPr>
      <p:scale>
        <a:sx n="33" d="100"/>
        <a:sy n="33" d="100"/>
      </p:scale>
      <p:origin x="0" y="-1860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42" y="-354"/>
      </p:cViewPr>
      <p:guideLst>
        <p:guide orient="horz" pos="2928"/>
        <p:guide pos="220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ie, Andrew (DESE)" userId="347349c9-bbf5-47de-b812-820e429bdcb2" providerId="ADAL" clId="{63B5DB4A-4FD5-4D52-93EE-2FACED276839}"/>
    <pc:docChg chg="modSld">
      <pc:chgData name="McDonie, Andrew (DESE)" userId="347349c9-bbf5-47de-b812-820e429bdcb2" providerId="ADAL" clId="{63B5DB4A-4FD5-4D52-93EE-2FACED276839}" dt="2023-11-10T14:43:11.400" v="5273" actId="14100"/>
      <pc:docMkLst>
        <pc:docMk/>
      </pc:docMkLst>
      <pc:sldChg chg="addSp modSp">
        <pc:chgData name="McDonie, Andrew (DESE)" userId="347349c9-bbf5-47de-b812-820e429bdcb2" providerId="ADAL" clId="{63B5DB4A-4FD5-4D52-93EE-2FACED276839}" dt="2023-11-10T14:43:11.400" v="5273" actId="14100"/>
        <pc:sldMkLst>
          <pc:docMk/>
          <pc:sldMk cId="2378960311" sldId="481"/>
        </pc:sldMkLst>
        <pc:spChg chg="add mod">
          <ac:chgData name="McDonie, Andrew (DESE)" userId="347349c9-bbf5-47de-b812-820e429bdcb2" providerId="ADAL" clId="{63B5DB4A-4FD5-4D52-93EE-2FACED276839}" dt="2023-11-10T14:43:11.400" v="5273" actId="14100"/>
          <ac:spMkLst>
            <pc:docMk/>
            <pc:sldMk cId="2378960311" sldId="481"/>
            <ac:spMk id="2" creationId="{F3F291F8-E92E-40D5-917D-2335E767EC20}"/>
          </ac:spMkLst>
        </pc:spChg>
      </pc:sldChg>
      <pc:sldChg chg="addSp modSp">
        <pc:chgData name="McDonie, Andrew (DESE)" userId="347349c9-bbf5-47de-b812-820e429bdcb2" providerId="ADAL" clId="{63B5DB4A-4FD5-4D52-93EE-2FACED276839}" dt="2023-11-10T14:42:32.237" v="5221" actId="207"/>
        <pc:sldMkLst>
          <pc:docMk/>
          <pc:sldMk cId="2570356465" sldId="639"/>
        </pc:sldMkLst>
        <pc:spChg chg="add mod">
          <ac:chgData name="McDonie, Andrew (DESE)" userId="347349c9-bbf5-47de-b812-820e429bdcb2" providerId="ADAL" clId="{63B5DB4A-4FD5-4D52-93EE-2FACED276839}" dt="2023-11-10T14:42:32.237" v="5221" actId="207"/>
          <ac:spMkLst>
            <pc:docMk/>
            <pc:sldMk cId="2570356465" sldId="639"/>
            <ac:spMk id="2" creationId="{3383D884-449F-4681-8DFB-0D298C3324A4}"/>
          </ac:spMkLst>
        </pc:spChg>
      </pc:sldChg>
      <pc:sldChg chg="addSp modSp">
        <pc:chgData name="McDonie, Andrew (DESE)" userId="347349c9-bbf5-47de-b812-820e429bdcb2" providerId="ADAL" clId="{63B5DB4A-4FD5-4D52-93EE-2FACED276839}" dt="2023-11-10T14:42:06.669" v="5182" actId="207"/>
        <pc:sldMkLst>
          <pc:docMk/>
          <pc:sldMk cId="2662438115" sldId="640"/>
        </pc:sldMkLst>
        <pc:spChg chg="add mod">
          <ac:chgData name="McDonie, Andrew (DESE)" userId="347349c9-bbf5-47de-b812-820e429bdcb2" providerId="ADAL" clId="{63B5DB4A-4FD5-4D52-93EE-2FACED276839}" dt="2023-11-10T14:42:06.669" v="5182" actId="207"/>
          <ac:spMkLst>
            <pc:docMk/>
            <pc:sldMk cId="2662438115" sldId="640"/>
            <ac:spMk id="2" creationId="{C03764CC-3988-4F8A-96DF-BE89F47CA5C5}"/>
          </ac:spMkLst>
        </pc:spChg>
      </pc:sldChg>
      <pc:sldChg chg="addSp modSp">
        <pc:chgData name="McDonie, Andrew (DESE)" userId="347349c9-bbf5-47de-b812-820e429bdcb2" providerId="ADAL" clId="{63B5DB4A-4FD5-4D52-93EE-2FACED276839}" dt="2023-11-10T14:42:56.047" v="5263" actId="207"/>
        <pc:sldMkLst>
          <pc:docMk/>
          <pc:sldMk cId="3692693784" sldId="642"/>
        </pc:sldMkLst>
        <pc:spChg chg="add mod">
          <ac:chgData name="McDonie, Andrew (DESE)" userId="347349c9-bbf5-47de-b812-820e429bdcb2" providerId="ADAL" clId="{63B5DB4A-4FD5-4D52-93EE-2FACED276839}" dt="2023-11-10T14:42:56.047" v="5263" actId="207"/>
          <ac:spMkLst>
            <pc:docMk/>
            <pc:sldMk cId="3692693784" sldId="642"/>
            <ac:spMk id="2" creationId="{5F4A72E5-1996-4F37-AA9B-EFB330F6A274}"/>
          </ac:spMkLst>
        </pc:spChg>
      </pc:sldChg>
      <pc:sldChg chg="modSp mod">
        <pc:chgData name="McDonie, Andrew (DESE)" userId="347349c9-bbf5-47de-b812-820e429bdcb2" providerId="ADAL" clId="{63B5DB4A-4FD5-4D52-93EE-2FACED276839}" dt="2023-11-10T14:23:57.646" v="325" actId="962"/>
        <pc:sldMkLst>
          <pc:docMk/>
          <pc:sldMk cId="2137889808" sldId="645"/>
        </pc:sldMkLst>
        <pc:picChg chg="mod">
          <ac:chgData name="McDonie, Andrew (DESE)" userId="347349c9-bbf5-47de-b812-820e429bdcb2" providerId="ADAL" clId="{63B5DB4A-4FD5-4D52-93EE-2FACED276839}" dt="2023-11-10T14:23:57.646" v="325" actId="962"/>
          <ac:picMkLst>
            <pc:docMk/>
            <pc:sldMk cId="2137889808" sldId="645"/>
            <ac:picMk id="3" creationId="{903DA46D-3C15-41FF-B55D-55D525D70C88}"/>
          </ac:picMkLst>
        </pc:picChg>
      </pc:sldChg>
      <pc:sldChg chg="modSp mod">
        <pc:chgData name="McDonie, Andrew (DESE)" userId="347349c9-bbf5-47de-b812-820e429bdcb2" providerId="ADAL" clId="{63B5DB4A-4FD5-4D52-93EE-2FACED276839}" dt="2023-11-10T14:27:11.446" v="1493" actId="962"/>
        <pc:sldMkLst>
          <pc:docMk/>
          <pc:sldMk cId="3798831659" sldId="646"/>
        </pc:sldMkLst>
        <pc:grpChg chg="mod">
          <ac:chgData name="McDonie, Andrew (DESE)" userId="347349c9-bbf5-47de-b812-820e429bdcb2" providerId="ADAL" clId="{63B5DB4A-4FD5-4D52-93EE-2FACED276839}" dt="2023-11-10T14:25:24.818" v="775" actId="962"/>
          <ac:grpSpMkLst>
            <pc:docMk/>
            <pc:sldMk cId="3798831659" sldId="646"/>
            <ac:grpSpMk id="25" creationId="{0BE03054-3ADE-43EE-BC68-79ECF4934F2F}"/>
          </ac:grpSpMkLst>
        </pc:grpChg>
        <pc:grpChg chg="mod">
          <ac:chgData name="McDonie, Andrew (DESE)" userId="347349c9-bbf5-47de-b812-820e429bdcb2" providerId="ADAL" clId="{63B5DB4A-4FD5-4D52-93EE-2FACED276839}" dt="2023-11-10T14:25:54.693" v="917" actId="962"/>
          <ac:grpSpMkLst>
            <pc:docMk/>
            <pc:sldMk cId="3798831659" sldId="646"/>
            <ac:grpSpMk id="33" creationId="{E9E3DAF6-4657-42A0-85C9-E153A7AC0FF9}"/>
          </ac:grpSpMkLst>
        </pc:grpChg>
        <pc:grpChg chg="mod">
          <ac:chgData name="McDonie, Andrew (DESE)" userId="347349c9-bbf5-47de-b812-820e429bdcb2" providerId="ADAL" clId="{63B5DB4A-4FD5-4D52-93EE-2FACED276839}" dt="2023-11-10T14:26:24.904" v="1149" actId="962"/>
          <ac:grpSpMkLst>
            <pc:docMk/>
            <pc:sldMk cId="3798831659" sldId="646"/>
            <ac:grpSpMk id="43" creationId="{63C8DBD3-9837-45BD-85F2-2A8BE61442B8}"/>
          </ac:grpSpMkLst>
        </pc:grpChg>
        <pc:grpChg chg="mod">
          <ac:chgData name="McDonie, Andrew (DESE)" userId="347349c9-bbf5-47de-b812-820e429bdcb2" providerId="ADAL" clId="{63B5DB4A-4FD5-4D52-93EE-2FACED276839}" dt="2023-11-10T14:26:50.069" v="1319" actId="962"/>
          <ac:grpSpMkLst>
            <pc:docMk/>
            <pc:sldMk cId="3798831659" sldId="646"/>
            <ac:grpSpMk id="49" creationId="{70399288-3E8A-4CB8-961B-01AE9C373E0A}"/>
          </ac:grpSpMkLst>
        </pc:grpChg>
        <pc:grpChg chg="mod">
          <ac:chgData name="McDonie, Andrew (DESE)" userId="347349c9-bbf5-47de-b812-820e429bdcb2" providerId="ADAL" clId="{63B5DB4A-4FD5-4D52-93EE-2FACED276839}" dt="2023-11-10T14:27:11.446" v="1493" actId="962"/>
          <ac:grpSpMkLst>
            <pc:docMk/>
            <pc:sldMk cId="3798831659" sldId="646"/>
            <ac:grpSpMk id="57" creationId="{867C2A01-F2AB-4DED-88B9-4B732727462D}"/>
          </ac:grpSpMkLst>
        </pc:grpChg>
        <pc:picChg chg="mod">
          <ac:chgData name="McDonie, Andrew (DESE)" userId="347349c9-bbf5-47de-b812-820e429bdcb2" providerId="ADAL" clId="{63B5DB4A-4FD5-4D52-93EE-2FACED276839}" dt="2023-11-10T14:24:55.930" v="603" actId="962"/>
          <ac:picMkLst>
            <pc:docMk/>
            <pc:sldMk cId="3798831659" sldId="646"/>
            <ac:picMk id="8" creationId="{4E99DC6C-AB4F-41AA-A4A5-B08EE75887D1}"/>
          </ac:picMkLst>
        </pc:picChg>
      </pc:sldChg>
      <pc:sldChg chg="modSp mod">
        <pc:chgData name="McDonie, Andrew (DESE)" userId="347349c9-bbf5-47de-b812-820e429bdcb2" providerId="ADAL" clId="{63B5DB4A-4FD5-4D52-93EE-2FACED276839}" dt="2023-11-10T14:32:46.037" v="3025" actId="962"/>
        <pc:sldMkLst>
          <pc:docMk/>
          <pc:sldMk cId="1843121242" sldId="650"/>
        </pc:sldMkLst>
        <pc:grpChg chg="mod">
          <ac:chgData name="McDonie, Andrew (DESE)" userId="347349c9-bbf5-47de-b812-820e429bdcb2" providerId="ADAL" clId="{63B5DB4A-4FD5-4D52-93EE-2FACED276839}" dt="2023-11-10T14:32:46.037" v="3025" actId="962"/>
          <ac:grpSpMkLst>
            <pc:docMk/>
            <pc:sldMk cId="1843121242" sldId="650"/>
            <ac:grpSpMk id="8" creationId="{91B03A41-850B-435C-9B3F-28D310AB8AFD}"/>
          </ac:grpSpMkLst>
        </pc:grpChg>
        <pc:grpChg chg="mod">
          <ac:chgData name="McDonie, Andrew (DESE)" userId="347349c9-bbf5-47de-b812-820e429bdcb2" providerId="ADAL" clId="{63B5DB4A-4FD5-4D52-93EE-2FACED276839}" dt="2023-11-10T14:32:15.073" v="2873" actId="962"/>
          <ac:grpSpMkLst>
            <pc:docMk/>
            <pc:sldMk cId="1843121242" sldId="650"/>
            <ac:grpSpMk id="16" creationId="{7C528D27-6ABF-4A4F-838C-725AF274548F}"/>
          </ac:grpSpMkLst>
        </pc:grpChg>
        <pc:grpChg chg="mod">
          <ac:chgData name="McDonie, Andrew (DESE)" userId="347349c9-bbf5-47de-b812-820e429bdcb2" providerId="ADAL" clId="{63B5DB4A-4FD5-4D52-93EE-2FACED276839}" dt="2023-11-10T14:32:30.827" v="2937" actId="962"/>
          <ac:grpSpMkLst>
            <pc:docMk/>
            <pc:sldMk cId="1843121242" sldId="650"/>
            <ac:grpSpMk id="33" creationId="{05FBED16-10E8-4F7E-9669-784F81A5FD7F}"/>
          </ac:grpSpMkLst>
        </pc:grpChg>
      </pc:sldChg>
      <pc:sldChg chg="addSp modSp">
        <pc:chgData name="McDonie, Andrew (DESE)" userId="347349c9-bbf5-47de-b812-820e429bdcb2" providerId="ADAL" clId="{63B5DB4A-4FD5-4D52-93EE-2FACED276839}" dt="2023-11-10T14:39:53.284" v="5037" actId="20577"/>
        <pc:sldMkLst>
          <pc:docMk/>
          <pc:sldMk cId="1287134673" sldId="654"/>
        </pc:sldMkLst>
        <pc:spChg chg="add mod">
          <ac:chgData name="McDonie, Andrew (DESE)" userId="347349c9-bbf5-47de-b812-820e429bdcb2" providerId="ADAL" clId="{63B5DB4A-4FD5-4D52-93EE-2FACED276839}" dt="2023-11-10T14:39:53.284" v="5037" actId="20577"/>
          <ac:spMkLst>
            <pc:docMk/>
            <pc:sldMk cId="1287134673" sldId="654"/>
            <ac:spMk id="2" creationId="{3F26081C-562B-43D7-9CC7-E69ADBC62EA0}"/>
          </ac:spMkLst>
        </pc:spChg>
      </pc:sldChg>
      <pc:sldChg chg="addSp modSp">
        <pc:chgData name="McDonie, Andrew (DESE)" userId="347349c9-bbf5-47de-b812-820e429bdcb2" providerId="ADAL" clId="{63B5DB4A-4FD5-4D52-93EE-2FACED276839}" dt="2023-11-10T14:42:16.685" v="5208" actId="20577"/>
        <pc:sldMkLst>
          <pc:docMk/>
          <pc:sldMk cId="1719026109" sldId="655"/>
        </pc:sldMkLst>
        <pc:spChg chg="add mod">
          <ac:chgData name="McDonie, Andrew (DESE)" userId="347349c9-bbf5-47de-b812-820e429bdcb2" providerId="ADAL" clId="{63B5DB4A-4FD5-4D52-93EE-2FACED276839}" dt="2023-11-10T14:42:16.685" v="5208" actId="20577"/>
          <ac:spMkLst>
            <pc:docMk/>
            <pc:sldMk cId="1719026109" sldId="655"/>
            <ac:spMk id="3" creationId="{D375487F-6DDA-4E16-B648-6A1A3D30F0DF}"/>
          </ac:spMkLst>
        </pc:spChg>
      </pc:sldChg>
      <pc:sldChg chg="addSp modSp mod">
        <pc:chgData name="McDonie, Andrew (DESE)" userId="347349c9-bbf5-47de-b812-820e429bdcb2" providerId="ADAL" clId="{63B5DB4A-4FD5-4D52-93EE-2FACED276839}" dt="2023-11-10T14:40:16.085" v="5056" actId="404"/>
        <pc:sldMkLst>
          <pc:docMk/>
          <pc:sldMk cId="306081755" sldId="656"/>
        </pc:sldMkLst>
        <pc:spChg chg="add mod">
          <ac:chgData name="McDonie, Andrew (DESE)" userId="347349c9-bbf5-47de-b812-820e429bdcb2" providerId="ADAL" clId="{63B5DB4A-4FD5-4D52-93EE-2FACED276839}" dt="2023-11-10T14:40:16.085" v="5056" actId="404"/>
          <ac:spMkLst>
            <pc:docMk/>
            <pc:sldMk cId="306081755" sldId="656"/>
            <ac:spMk id="3" creationId="{CF3E6E89-E900-47CE-9C98-CF77A097CA40}"/>
          </ac:spMkLst>
        </pc:spChg>
        <pc:picChg chg="mod">
          <ac:chgData name="McDonie, Andrew (DESE)" userId="347349c9-bbf5-47de-b812-820e429bdcb2" providerId="ADAL" clId="{63B5DB4A-4FD5-4D52-93EE-2FACED276839}" dt="2023-11-10T14:36:11.730" v="4137" actId="962"/>
          <ac:picMkLst>
            <pc:docMk/>
            <pc:sldMk cId="306081755" sldId="656"/>
            <ac:picMk id="5" creationId="{0D522927-BB5F-4270-A2EE-F940FB41E8F0}"/>
          </ac:picMkLst>
        </pc:picChg>
      </pc:sldChg>
      <pc:sldChg chg="addSp modSp">
        <pc:chgData name="McDonie, Andrew (DESE)" userId="347349c9-bbf5-47de-b812-820e429bdcb2" providerId="ADAL" clId="{63B5DB4A-4FD5-4D52-93EE-2FACED276839}" dt="2023-11-10T14:38:13.677" v="4869" actId="20577"/>
        <pc:sldMkLst>
          <pc:docMk/>
          <pc:sldMk cId="2650911488" sldId="659"/>
        </pc:sldMkLst>
        <pc:spChg chg="add mod">
          <ac:chgData name="McDonie, Andrew (DESE)" userId="347349c9-bbf5-47de-b812-820e429bdcb2" providerId="ADAL" clId="{63B5DB4A-4FD5-4D52-93EE-2FACED276839}" dt="2023-11-10T14:38:13.677" v="4869" actId="20577"/>
          <ac:spMkLst>
            <pc:docMk/>
            <pc:sldMk cId="2650911488" sldId="659"/>
            <ac:spMk id="2" creationId="{A88CBFDA-6BB1-4C73-8D64-E9BF92D1F15F}"/>
          </ac:spMkLst>
        </pc:spChg>
      </pc:sldChg>
      <pc:sldChg chg="addSp modSp">
        <pc:chgData name="McDonie, Andrew (DESE)" userId="347349c9-bbf5-47de-b812-820e429bdcb2" providerId="ADAL" clId="{63B5DB4A-4FD5-4D52-93EE-2FACED276839}" dt="2023-11-10T14:39:39.881" v="4988" actId="20577"/>
        <pc:sldMkLst>
          <pc:docMk/>
          <pc:sldMk cId="2476378405" sldId="660"/>
        </pc:sldMkLst>
        <pc:spChg chg="add mod">
          <ac:chgData name="McDonie, Andrew (DESE)" userId="347349c9-bbf5-47de-b812-820e429bdcb2" providerId="ADAL" clId="{63B5DB4A-4FD5-4D52-93EE-2FACED276839}" dt="2023-11-10T14:39:39.881" v="4988" actId="20577"/>
          <ac:spMkLst>
            <pc:docMk/>
            <pc:sldMk cId="2476378405" sldId="660"/>
            <ac:spMk id="2" creationId="{2DA22BE7-638C-4A10-9F24-706F19127736}"/>
          </ac:spMkLst>
        </pc:spChg>
      </pc:sldChg>
      <pc:sldChg chg="modSp mod">
        <pc:chgData name="McDonie, Andrew (DESE)" userId="347349c9-bbf5-47de-b812-820e429bdcb2" providerId="ADAL" clId="{63B5DB4A-4FD5-4D52-93EE-2FACED276839}" dt="2023-11-10T14:34:40.150" v="3587" actId="962"/>
        <pc:sldMkLst>
          <pc:docMk/>
          <pc:sldMk cId="2778733390" sldId="667"/>
        </pc:sldMkLst>
        <pc:picChg chg="mod">
          <ac:chgData name="McDonie, Andrew (DESE)" userId="347349c9-bbf5-47de-b812-820e429bdcb2" providerId="ADAL" clId="{63B5DB4A-4FD5-4D52-93EE-2FACED276839}" dt="2023-11-10T14:34:40.150" v="3587" actId="962"/>
          <ac:picMkLst>
            <pc:docMk/>
            <pc:sldMk cId="2778733390" sldId="667"/>
            <ac:picMk id="3" creationId="{960346E0-2771-4BCA-8C7B-6BF0F6C74992}"/>
          </ac:picMkLst>
        </pc:picChg>
      </pc:sldChg>
      <pc:sldChg chg="modSp mod">
        <pc:chgData name="McDonie, Andrew (DESE)" userId="347349c9-bbf5-47de-b812-820e429bdcb2" providerId="ADAL" clId="{63B5DB4A-4FD5-4D52-93EE-2FACED276839}" dt="2023-11-10T14:34:55.846" v="3673" actId="962"/>
        <pc:sldMkLst>
          <pc:docMk/>
          <pc:sldMk cId="1634675986" sldId="668"/>
        </pc:sldMkLst>
        <pc:picChg chg="mod">
          <ac:chgData name="McDonie, Andrew (DESE)" userId="347349c9-bbf5-47de-b812-820e429bdcb2" providerId="ADAL" clId="{63B5DB4A-4FD5-4D52-93EE-2FACED276839}" dt="2023-11-10T14:34:55.846" v="3673" actId="962"/>
          <ac:picMkLst>
            <pc:docMk/>
            <pc:sldMk cId="1634675986" sldId="668"/>
            <ac:picMk id="6" creationId="{125DAC20-5C9B-41D8-AB7B-4DDCFA962E8B}"/>
          </ac:picMkLst>
        </pc:picChg>
      </pc:sldChg>
      <pc:sldChg chg="modSp mod">
        <pc:chgData name="McDonie, Andrew (DESE)" userId="347349c9-bbf5-47de-b812-820e429bdcb2" providerId="ADAL" clId="{63B5DB4A-4FD5-4D52-93EE-2FACED276839}" dt="2023-11-10T14:35:12.800" v="3765" actId="962"/>
        <pc:sldMkLst>
          <pc:docMk/>
          <pc:sldMk cId="1508411169" sldId="669"/>
        </pc:sldMkLst>
        <pc:picChg chg="mod">
          <ac:chgData name="McDonie, Andrew (DESE)" userId="347349c9-bbf5-47de-b812-820e429bdcb2" providerId="ADAL" clId="{63B5DB4A-4FD5-4D52-93EE-2FACED276839}" dt="2023-11-10T14:35:12.800" v="3765" actId="962"/>
          <ac:picMkLst>
            <pc:docMk/>
            <pc:sldMk cId="1508411169" sldId="669"/>
            <ac:picMk id="7" creationId="{5E67058B-F3EF-472A-BFB6-5298A51394DB}"/>
          </ac:picMkLst>
        </pc:picChg>
      </pc:sldChg>
      <pc:sldChg chg="modSp mod">
        <pc:chgData name="McDonie, Andrew (DESE)" userId="347349c9-bbf5-47de-b812-820e429bdcb2" providerId="ADAL" clId="{63B5DB4A-4FD5-4D52-93EE-2FACED276839}" dt="2023-11-10T14:35:25.694" v="3839" actId="962"/>
        <pc:sldMkLst>
          <pc:docMk/>
          <pc:sldMk cId="2564359354" sldId="670"/>
        </pc:sldMkLst>
        <pc:picChg chg="mod">
          <ac:chgData name="McDonie, Andrew (DESE)" userId="347349c9-bbf5-47de-b812-820e429bdcb2" providerId="ADAL" clId="{63B5DB4A-4FD5-4D52-93EE-2FACED276839}" dt="2023-11-10T14:35:25.694" v="3839" actId="962"/>
          <ac:picMkLst>
            <pc:docMk/>
            <pc:sldMk cId="2564359354" sldId="670"/>
            <ac:picMk id="6" creationId="{AD94C423-D3C0-4EB2-8A77-8EDA9E5B09E8}"/>
          </ac:picMkLst>
        </pc:picChg>
      </pc:sldChg>
      <pc:sldChg chg="modSp mod">
        <pc:chgData name="McDonie, Andrew (DESE)" userId="347349c9-bbf5-47de-b812-820e429bdcb2" providerId="ADAL" clId="{63B5DB4A-4FD5-4D52-93EE-2FACED276839}" dt="2023-11-10T14:34:08.502" v="3395" actId="962"/>
        <pc:sldMkLst>
          <pc:docMk/>
          <pc:sldMk cId="2480774174" sldId="674"/>
        </pc:sldMkLst>
        <pc:grpChg chg="mod">
          <ac:chgData name="McDonie, Andrew (DESE)" userId="347349c9-bbf5-47de-b812-820e429bdcb2" providerId="ADAL" clId="{63B5DB4A-4FD5-4D52-93EE-2FACED276839}" dt="2023-11-10T14:34:08.502" v="3395" actId="962"/>
          <ac:grpSpMkLst>
            <pc:docMk/>
            <pc:sldMk cId="2480774174" sldId="674"/>
            <ac:grpSpMk id="20" creationId="{7179BCA9-6A33-436F-B586-7D633565EE23}"/>
          </ac:grpSpMkLst>
        </pc:grpChg>
        <pc:grpChg chg="mod">
          <ac:chgData name="McDonie, Andrew (DESE)" userId="347349c9-bbf5-47de-b812-820e429bdcb2" providerId="ADAL" clId="{63B5DB4A-4FD5-4D52-93EE-2FACED276839}" dt="2023-11-10T14:33:14.324" v="3155" actId="962"/>
          <ac:grpSpMkLst>
            <pc:docMk/>
            <pc:sldMk cId="2480774174" sldId="674"/>
            <ac:grpSpMk id="27" creationId="{C3A07017-12DE-4D83-8BB1-048E58FDE5EC}"/>
          </ac:grpSpMkLst>
        </pc:grpChg>
        <pc:grpChg chg="mod">
          <ac:chgData name="McDonie, Andrew (DESE)" userId="347349c9-bbf5-47de-b812-820e429bdcb2" providerId="ADAL" clId="{63B5DB4A-4FD5-4D52-93EE-2FACED276839}" dt="2023-11-10T14:33:53.342" v="3303" actId="962"/>
          <ac:grpSpMkLst>
            <pc:docMk/>
            <pc:sldMk cId="2480774174" sldId="674"/>
            <ac:grpSpMk id="56" creationId="{4FCE83C7-0D29-4B6B-BDB8-F09A8376F28A}"/>
          </ac:grpSpMkLst>
        </pc:grpChg>
        <pc:cxnChg chg="mod">
          <ac:chgData name="McDonie, Andrew (DESE)" userId="347349c9-bbf5-47de-b812-820e429bdcb2" providerId="ADAL" clId="{63B5DB4A-4FD5-4D52-93EE-2FACED276839}" dt="2023-11-10T14:33:34.958" v="3233" actId="962"/>
          <ac:cxnSpMkLst>
            <pc:docMk/>
            <pc:sldMk cId="2480774174" sldId="674"/>
            <ac:cxnSpMk id="48" creationId="{7DC8B849-FE20-417E-A23F-195C0BBC0E37}"/>
          </ac:cxnSpMkLst>
        </pc:cxnChg>
      </pc:sldChg>
      <pc:sldChg chg="modSp mod">
        <pc:chgData name="McDonie, Andrew (DESE)" userId="347349c9-bbf5-47de-b812-820e429bdcb2" providerId="ADAL" clId="{63B5DB4A-4FD5-4D52-93EE-2FACED276839}" dt="2023-11-10T14:35:43.633" v="3967" actId="962"/>
        <pc:sldMkLst>
          <pc:docMk/>
          <pc:sldMk cId="1908105282" sldId="675"/>
        </pc:sldMkLst>
        <pc:picChg chg="mod">
          <ac:chgData name="McDonie, Andrew (DESE)" userId="347349c9-bbf5-47de-b812-820e429bdcb2" providerId="ADAL" clId="{63B5DB4A-4FD5-4D52-93EE-2FACED276839}" dt="2023-11-10T14:35:43.633" v="3967" actId="962"/>
          <ac:picMkLst>
            <pc:docMk/>
            <pc:sldMk cId="1908105282" sldId="675"/>
            <ac:picMk id="3" creationId="{B9CE33EE-3124-42AE-ACD7-5BA23EE9B99A}"/>
          </ac:picMkLst>
        </pc:picChg>
      </pc:sldChg>
      <pc:sldChg chg="modSp mod">
        <pc:chgData name="McDonie, Andrew (DESE)" userId="347349c9-bbf5-47de-b812-820e429bdcb2" providerId="ADAL" clId="{63B5DB4A-4FD5-4D52-93EE-2FACED276839}" dt="2023-11-10T14:31:48.325" v="2781" actId="962"/>
        <pc:sldMkLst>
          <pc:docMk/>
          <pc:sldMk cId="1096934074" sldId="676"/>
        </pc:sldMkLst>
        <pc:grpChg chg="mod">
          <ac:chgData name="McDonie, Andrew (DESE)" userId="347349c9-bbf5-47de-b812-820e429bdcb2" providerId="ADAL" clId="{63B5DB4A-4FD5-4D52-93EE-2FACED276839}" dt="2023-11-10T14:31:13.810" v="2621" actId="962"/>
          <ac:grpSpMkLst>
            <pc:docMk/>
            <pc:sldMk cId="1096934074" sldId="676"/>
            <ac:grpSpMk id="12" creationId="{14A916C8-4265-4848-A50E-FC0F10290599}"/>
          </ac:grpSpMkLst>
        </pc:grpChg>
        <pc:grpChg chg="mod">
          <ac:chgData name="McDonie, Andrew (DESE)" userId="347349c9-bbf5-47de-b812-820e429bdcb2" providerId="ADAL" clId="{63B5DB4A-4FD5-4D52-93EE-2FACED276839}" dt="2023-11-10T14:31:35.408" v="2779" actId="962"/>
          <ac:grpSpMkLst>
            <pc:docMk/>
            <pc:sldMk cId="1096934074" sldId="676"/>
            <ac:grpSpMk id="14" creationId="{30AA3E28-2E4A-48FD-9B89-A66B1C773027}"/>
          </ac:grpSpMkLst>
        </pc:grpChg>
        <pc:grpChg chg="mod">
          <ac:chgData name="McDonie, Andrew (DESE)" userId="347349c9-bbf5-47de-b812-820e429bdcb2" providerId="ADAL" clId="{63B5DB4A-4FD5-4D52-93EE-2FACED276839}" dt="2023-11-10T14:30:23.793" v="2463" actId="962"/>
          <ac:grpSpMkLst>
            <pc:docMk/>
            <pc:sldMk cId="1096934074" sldId="676"/>
            <ac:grpSpMk id="43" creationId="{5EE3D746-DBBF-405E-91EB-EE24EB404A74}"/>
          </ac:grpSpMkLst>
        </pc:grpChg>
        <pc:grpChg chg="mod">
          <ac:chgData name="McDonie, Andrew (DESE)" userId="347349c9-bbf5-47de-b812-820e429bdcb2" providerId="ADAL" clId="{63B5DB4A-4FD5-4D52-93EE-2FACED276839}" dt="2023-11-10T14:30:00.414" v="2343" actId="962"/>
          <ac:grpSpMkLst>
            <pc:docMk/>
            <pc:sldMk cId="1096934074" sldId="676"/>
            <ac:grpSpMk id="44" creationId="{713F7A20-9901-470C-83B1-D33431998085}"/>
          </ac:grpSpMkLst>
        </pc:grpChg>
        <pc:grpChg chg="mod">
          <ac:chgData name="McDonie, Andrew (DESE)" userId="347349c9-bbf5-47de-b812-820e429bdcb2" providerId="ADAL" clId="{63B5DB4A-4FD5-4D52-93EE-2FACED276839}" dt="2023-11-10T14:31:48.325" v="2781" actId="962"/>
          <ac:grpSpMkLst>
            <pc:docMk/>
            <pc:sldMk cId="1096934074" sldId="676"/>
            <ac:grpSpMk id="45" creationId="{154CBB6A-516E-48DD-8CE4-D232EF486630}"/>
          </ac:grpSpMkLst>
        </pc:grpChg>
      </pc:sldChg>
      <pc:sldChg chg="modSp mod">
        <pc:chgData name="McDonie, Andrew (DESE)" userId="347349c9-bbf5-47de-b812-820e429bdcb2" providerId="ADAL" clId="{63B5DB4A-4FD5-4D52-93EE-2FACED276839}" dt="2023-11-10T14:33:03.332" v="3117" actId="962"/>
        <pc:sldMkLst>
          <pc:docMk/>
          <pc:sldMk cId="3237731994" sldId="677"/>
        </pc:sldMkLst>
        <pc:grpChg chg="mod">
          <ac:chgData name="McDonie, Andrew (DESE)" userId="347349c9-bbf5-47de-b812-820e429bdcb2" providerId="ADAL" clId="{63B5DB4A-4FD5-4D52-93EE-2FACED276839}" dt="2023-11-10T14:33:03.332" v="3117" actId="962"/>
          <ac:grpSpMkLst>
            <pc:docMk/>
            <pc:sldMk cId="3237731994" sldId="677"/>
            <ac:grpSpMk id="15" creationId="{694E2D42-2F20-46E1-86C4-F5D8E807443C}"/>
          </ac:grpSpMkLst>
        </pc:grpChg>
      </pc:sldChg>
      <pc:sldChg chg="modSp mod">
        <pc:chgData name="McDonie, Andrew (DESE)" userId="347349c9-bbf5-47de-b812-820e429bdcb2" providerId="ADAL" clId="{63B5DB4A-4FD5-4D52-93EE-2FACED276839}" dt="2023-11-10T14:34:20.940" v="3491" actId="962"/>
        <pc:sldMkLst>
          <pc:docMk/>
          <pc:sldMk cId="2344427616" sldId="679"/>
        </pc:sldMkLst>
        <pc:grpChg chg="mod">
          <ac:chgData name="McDonie, Andrew (DESE)" userId="347349c9-bbf5-47de-b812-820e429bdcb2" providerId="ADAL" clId="{63B5DB4A-4FD5-4D52-93EE-2FACED276839}" dt="2023-11-10T14:34:20.940" v="3491" actId="962"/>
          <ac:grpSpMkLst>
            <pc:docMk/>
            <pc:sldMk cId="2344427616" sldId="679"/>
            <ac:grpSpMk id="15" creationId="{C61D5D71-2EF4-4795-B867-EFCD982542C9}"/>
          </ac:grpSpMkLst>
        </pc:grpChg>
      </pc:sldChg>
      <pc:sldChg chg="addSp modSp">
        <pc:chgData name="McDonie, Andrew (DESE)" userId="347349c9-bbf5-47de-b812-820e429bdcb2" providerId="ADAL" clId="{63B5DB4A-4FD5-4D52-93EE-2FACED276839}" dt="2023-11-10T14:42:40.179" v="5243" actId="20577"/>
        <pc:sldMkLst>
          <pc:docMk/>
          <pc:sldMk cId="477339766" sldId="681"/>
        </pc:sldMkLst>
        <pc:spChg chg="add mod">
          <ac:chgData name="McDonie, Andrew (DESE)" userId="347349c9-bbf5-47de-b812-820e429bdcb2" providerId="ADAL" clId="{63B5DB4A-4FD5-4D52-93EE-2FACED276839}" dt="2023-11-10T14:42:40.179" v="5243" actId="20577"/>
          <ac:spMkLst>
            <pc:docMk/>
            <pc:sldMk cId="477339766" sldId="681"/>
            <ac:spMk id="2" creationId="{5B5E98A1-22A8-4124-9D42-73FE93A3CE75}"/>
          </ac:spMkLst>
        </pc:spChg>
      </pc:sldChg>
      <pc:sldChg chg="addSp modSp">
        <pc:chgData name="McDonie, Andrew (DESE)" userId="347349c9-bbf5-47de-b812-820e429bdcb2" providerId="ADAL" clId="{63B5DB4A-4FD5-4D52-93EE-2FACED276839}" dt="2023-11-10T14:38:58.291" v="4924" actId="1076"/>
        <pc:sldMkLst>
          <pc:docMk/>
          <pc:sldMk cId="2056633957" sldId="682"/>
        </pc:sldMkLst>
        <pc:spChg chg="add mod">
          <ac:chgData name="McDonie, Andrew (DESE)" userId="347349c9-bbf5-47de-b812-820e429bdcb2" providerId="ADAL" clId="{63B5DB4A-4FD5-4D52-93EE-2FACED276839}" dt="2023-11-10T14:38:58.291" v="4924" actId="1076"/>
          <ac:spMkLst>
            <pc:docMk/>
            <pc:sldMk cId="2056633957" sldId="682"/>
            <ac:spMk id="2" creationId="{E6A86537-6DA5-4957-ADFC-D80AE6136BB0}"/>
          </ac:spMkLst>
        </pc:spChg>
      </pc:sldChg>
      <pc:sldChg chg="addSp modSp">
        <pc:chgData name="McDonie, Andrew (DESE)" userId="347349c9-bbf5-47de-b812-820e429bdcb2" providerId="ADAL" clId="{63B5DB4A-4FD5-4D52-93EE-2FACED276839}" dt="2023-11-10T14:39:29.044" v="4948" actId="404"/>
        <pc:sldMkLst>
          <pc:docMk/>
          <pc:sldMk cId="3693034567" sldId="683"/>
        </pc:sldMkLst>
        <pc:spChg chg="add mod">
          <ac:chgData name="McDonie, Andrew (DESE)" userId="347349c9-bbf5-47de-b812-820e429bdcb2" providerId="ADAL" clId="{63B5DB4A-4FD5-4D52-93EE-2FACED276839}" dt="2023-11-10T14:39:29.044" v="4948" actId="404"/>
          <ac:spMkLst>
            <pc:docMk/>
            <pc:sldMk cId="3693034567" sldId="683"/>
            <ac:spMk id="2" creationId="{0C77C6DC-F1DA-42B7-BB40-28AB7BDF9BA1}"/>
          </ac:spMkLst>
        </pc:spChg>
      </pc:sldChg>
      <pc:sldChg chg="modSp mod">
        <pc:chgData name="McDonie, Andrew (DESE)" userId="347349c9-bbf5-47de-b812-820e429bdcb2" providerId="ADAL" clId="{63B5DB4A-4FD5-4D52-93EE-2FACED276839}" dt="2023-11-10T14:27:41.565" v="1639" actId="962"/>
        <pc:sldMkLst>
          <pc:docMk/>
          <pc:sldMk cId="2906044886" sldId="684"/>
        </pc:sldMkLst>
        <pc:picChg chg="mod">
          <ac:chgData name="McDonie, Andrew (DESE)" userId="347349c9-bbf5-47de-b812-820e429bdcb2" providerId="ADAL" clId="{63B5DB4A-4FD5-4D52-93EE-2FACED276839}" dt="2023-11-10T14:27:41.565" v="1639" actId="962"/>
          <ac:picMkLst>
            <pc:docMk/>
            <pc:sldMk cId="2906044886" sldId="684"/>
            <ac:picMk id="12" creationId="{27330AD3-5FA9-431A-80E1-84F8AC95DE29}"/>
          </ac:picMkLst>
        </pc:picChg>
      </pc:sldChg>
      <pc:sldChg chg="addSp modSp mod">
        <pc:chgData name="McDonie, Andrew (DESE)" userId="347349c9-bbf5-47de-b812-820e429bdcb2" providerId="ADAL" clId="{63B5DB4A-4FD5-4D52-93EE-2FACED276839}" dt="2023-11-10T14:40:33.403" v="5078" actId="20577"/>
        <pc:sldMkLst>
          <pc:docMk/>
          <pc:sldMk cId="1874599784" sldId="688"/>
        </pc:sldMkLst>
        <pc:spChg chg="add mod">
          <ac:chgData name="McDonie, Andrew (DESE)" userId="347349c9-bbf5-47de-b812-820e429bdcb2" providerId="ADAL" clId="{63B5DB4A-4FD5-4D52-93EE-2FACED276839}" dt="2023-11-10T14:40:33.403" v="5078" actId="20577"/>
          <ac:spMkLst>
            <pc:docMk/>
            <pc:sldMk cId="1874599784" sldId="688"/>
            <ac:spMk id="3" creationId="{F78A9FD4-51E1-4272-AF9A-70ADB355D967}"/>
          </ac:spMkLst>
        </pc:spChg>
        <pc:picChg chg="mod">
          <ac:chgData name="McDonie, Andrew (DESE)" userId="347349c9-bbf5-47de-b812-820e429bdcb2" providerId="ADAL" clId="{63B5DB4A-4FD5-4D52-93EE-2FACED276839}" dt="2023-11-10T14:36:32.396" v="4259" actId="962"/>
          <ac:picMkLst>
            <pc:docMk/>
            <pc:sldMk cId="1874599784" sldId="688"/>
            <ac:picMk id="4" creationId="{3DADCFE5-46AE-49BD-8208-AC249214E31D}"/>
          </ac:picMkLst>
        </pc:picChg>
      </pc:sldChg>
      <pc:sldChg chg="addSp modSp mod">
        <pc:chgData name="McDonie, Andrew (DESE)" userId="347349c9-bbf5-47de-b812-820e429bdcb2" providerId="ADAL" clId="{63B5DB4A-4FD5-4D52-93EE-2FACED276839}" dt="2023-11-10T14:40:43.801" v="5101" actId="14100"/>
        <pc:sldMkLst>
          <pc:docMk/>
          <pc:sldMk cId="3087613651" sldId="689"/>
        </pc:sldMkLst>
        <pc:spChg chg="add mod">
          <ac:chgData name="McDonie, Andrew (DESE)" userId="347349c9-bbf5-47de-b812-820e429bdcb2" providerId="ADAL" clId="{63B5DB4A-4FD5-4D52-93EE-2FACED276839}" dt="2023-11-10T14:40:43.801" v="5101" actId="14100"/>
          <ac:spMkLst>
            <pc:docMk/>
            <pc:sldMk cId="3087613651" sldId="689"/>
            <ac:spMk id="3" creationId="{7B470F7C-3723-4C03-BD80-18A629AA4704}"/>
          </ac:spMkLst>
        </pc:spChg>
        <pc:picChg chg="mod">
          <ac:chgData name="McDonie, Andrew (DESE)" userId="347349c9-bbf5-47de-b812-820e429bdcb2" providerId="ADAL" clId="{63B5DB4A-4FD5-4D52-93EE-2FACED276839}" dt="2023-11-10T14:36:50.783" v="4403" actId="962"/>
          <ac:picMkLst>
            <pc:docMk/>
            <pc:sldMk cId="3087613651" sldId="689"/>
            <ac:picMk id="4" creationId="{08074D51-7632-4B5E-9C03-B104A5C72AC4}"/>
          </ac:picMkLst>
        </pc:picChg>
      </pc:sldChg>
      <pc:sldChg chg="addSp modSp mod">
        <pc:chgData name="McDonie, Andrew (DESE)" userId="347349c9-bbf5-47de-b812-820e429bdcb2" providerId="ADAL" clId="{63B5DB4A-4FD5-4D52-93EE-2FACED276839}" dt="2023-11-10T14:41:05.114" v="5123" actId="1076"/>
        <pc:sldMkLst>
          <pc:docMk/>
          <pc:sldMk cId="4278406357" sldId="690"/>
        </pc:sldMkLst>
        <pc:spChg chg="add mod">
          <ac:chgData name="McDonie, Andrew (DESE)" userId="347349c9-bbf5-47de-b812-820e429bdcb2" providerId="ADAL" clId="{63B5DB4A-4FD5-4D52-93EE-2FACED276839}" dt="2023-11-10T14:41:05.114" v="5123" actId="1076"/>
          <ac:spMkLst>
            <pc:docMk/>
            <pc:sldMk cId="4278406357" sldId="690"/>
            <ac:spMk id="3" creationId="{8E25F442-6335-4A9F-88FC-D6FC4D3726DC}"/>
          </ac:spMkLst>
        </pc:spChg>
        <pc:picChg chg="mod">
          <ac:chgData name="McDonie, Andrew (DESE)" userId="347349c9-bbf5-47de-b812-820e429bdcb2" providerId="ADAL" clId="{63B5DB4A-4FD5-4D52-93EE-2FACED276839}" dt="2023-11-10T14:37:08.564" v="4579" actId="962"/>
          <ac:picMkLst>
            <pc:docMk/>
            <pc:sldMk cId="4278406357" sldId="690"/>
            <ac:picMk id="4" creationId="{BBE53B27-BA7E-44B4-BF54-011B30264465}"/>
          </ac:picMkLst>
        </pc:picChg>
      </pc:sldChg>
      <pc:sldChg chg="addSp modSp mod">
        <pc:chgData name="McDonie, Andrew (DESE)" userId="347349c9-bbf5-47de-b812-820e429bdcb2" providerId="ADAL" clId="{63B5DB4A-4FD5-4D52-93EE-2FACED276839}" dt="2023-11-10T14:41:28.997" v="5140" actId="14100"/>
        <pc:sldMkLst>
          <pc:docMk/>
          <pc:sldMk cId="2355382963" sldId="691"/>
        </pc:sldMkLst>
        <pc:spChg chg="add mod">
          <ac:chgData name="McDonie, Andrew (DESE)" userId="347349c9-bbf5-47de-b812-820e429bdcb2" providerId="ADAL" clId="{63B5DB4A-4FD5-4D52-93EE-2FACED276839}" dt="2023-11-10T14:41:28.997" v="5140" actId="14100"/>
          <ac:spMkLst>
            <pc:docMk/>
            <pc:sldMk cId="2355382963" sldId="691"/>
            <ac:spMk id="3" creationId="{B0EE7FB9-490C-464A-8CB6-207A39929DE9}"/>
          </ac:spMkLst>
        </pc:spChg>
        <pc:picChg chg="mod">
          <ac:chgData name="McDonie, Andrew (DESE)" userId="347349c9-bbf5-47de-b812-820e429bdcb2" providerId="ADAL" clId="{63B5DB4A-4FD5-4D52-93EE-2FACED276839}" dt="2023-11-10T14:37:25.982" v="4701" actId="962"/>
          <ac:picMkLst>
            <pc:docMk/>
            <pc:sldMk cId="2355382963" sldId="691"/>
            <ac:picMk id="4" creationId="{B1DFB680-E90E-4E79-807D-29AADFB82553}"/>
          </ac:picMkLst>
        </pc:picChg>
      </pc:sldChg>
      <pc:sldChg chg="addSp modSp mod">
        <pc:chgData name="McDonie, Andrew (DESE)" userId="347349c9-bbf5-47de-b812-820e429bdcb2" providerId="ADAL" clId="{63B5DB4A-4FD5-4D52-93EE-2FACED276839}" dt="2023-11-10T14:41:42.814" v="5159" actId="1076"/>
        <pc:sldMkLst>
          <pc:docMk/>
          <pc:sldMk cId="1448222957" sldId="692"/>
        </pc:sldMkLst>
        <pc:spChg chg="add mod">
          <ac:chgData name="McDonie, Andrew (DESE)" userId="347349c9-bbf5-47de-b812-820e429bdcb2" providerId="ADAL" clId="{63B5DB4A-4FD5-4D52-93EE-2FACED276839}" dt="2023-11-10T14:41:38.702" v="5157" actId="14100"/>
          <ac:spMkLst>
            <pc:docMk/>
            <pc:sldMk cId="1448222957" sldId="692"/>
            <ac:spMk id="3" creationId="{7CF94A6F-451C-4439-B5D7-98D99B4B5321}"/>
          </ac:spMkLst>
        </pc:spChg>
        <pc:picChg chg="mod">
          <ac:chgData name="McDonie, Andrew (DESE)" userId="347349c9-bbf5-47de-b812-820e429bdcb2" providerId="ADAL" clId="{63B5DB4A-4FD5-4D52-93EE-2FACED276839}" dt="2023-11-10T14:41:42.814" v="5159" actId="1076"/>
          <ac:picMkLst>
            <pc:docMk/>
            <pc:sldMk cId="1448222957" sldId="692"/>
            <ac:picMk id="4" creationId="{B7E0A303-E921-43BD-A76C-FC43D7A08DDC}"/>
          </ac:picMkLst>
        </pc:picChg>
      </pc:sldChg>
    </pc:docChg>
  </pc:docChgLst>
  <pc:docChgLst>
    <pc:chgData name="McDonie, Andrew (DESE)" userId="347349c9-bbf5-47de-b812-820e429bdcb2" providerId="ADAL" clId="{CC18AFDC-5C4C-47D1-99FD-E862F6701BC6}"/>
    <pc:docChg chg="undo custSel addSld delSld modSld modMainMaster modSection">
      <pc:chgData name="McDonie, Andrew (DESE)" userId="347349c9-bbf5-47de-b812-820e429bdcb2" providerId="ADAL" clId="{CC18AFDC-5C4C-47D1-99FD-E862F6701BC6}" dt="2022-11-08T17:09:45.943" v="499" actId="20577"/>
      <pc:docMkLst>
        <pc:docMk/>
      </pc:docMkLst>
      <pc:sldChg chg="modSp mod">
        <pc:chgData name="McDonie, Andrew (DESE)" userId="347349c9-bbf5-47de-b812-820e429bdcb2" providerId="ADAL" clId="{CC18AFDC-5C4C-47D1-99FD-E862F6701BC6}" dt="2022-11-08T15:05:35.803" v="82" actId="20577"/>
        <pc:sldMkLst>
          <pc:docMk/>
          <pc:sldMk cId="0" sldId="277"/>
        </pc:sldMkLst>
        <pc:spChg chg="mod">
          <ac:chgData name="McDonie, Andrew (DESE)" userId="347349c9-bbf5-47de-b812-820e429bdcb2" providerId="ADAL" clId="{CC18AFDC-5C4C-47D1-99FD-E862F6701BC6}" dt="2022-11-08T15:05:35.803" v="82" actId="20577"/>
          <ac:spMkLst>
            <pc:docMk/>
            <pc:sldMk cId="0" sldId="277"/>
            <ac:spMk id="3" creationId="{00000000-0000-0000-0000-000000000000}"/>
          </ac:spMkLst>
        </pc:spChg>
        <pc:spChg chg="mod">
          <ac:chgData name="McDonie, Andrew (DESE)" userId="347349c9-bbf5-47de-b812-820e429bdcb2" providerId="ADAL" clId="{CC18AFDC-5C4C-47D1-99FD-E862F6701BC6}" dt="2022-11-08T15:05:27.553" v="64" actId="20577"/>
          <ac:spMkLst>
            <pc:docMk/>
            <pc:sldMk cId="0" sldId="277"/>
            <ac:spMk id="4" creationId="{506B68E9-042B-4A79-856E-86FDF7BD7FD0}"/>
          </ac:spMkLst>
        </pc:spChg>
      </pc:sldChg>
      <pc:sldChg chg="modSp">
        <pc:chgData name="McDonie, Andrew (DESE)" userId="347349c9-bbf5-47de-b812-820e429bdcb2" providerId="ADAL" clId="{CC18AFDC-5C4C-47D1-99FD-E862F6701BC6}" dt="2022-11-08T15:11:18.978" v="159"/>
        <pc:sldMkLst>
          <pc:docMk/>
          <pc:sldMk cId="811528472" sldId="635"/>
        </pc:sldMkLst>
        <pc:spChg chg="mod">
          <ac:chgData name="McDonie, Andrew (DESE)" userId="347349c9-bbf5-47de-b812-820e429bdcb2" providerId="ADAL" clId="{CC18AFDC-5C4C-47D1-99FD-E862F6701BC6}" dt="2022-11-08T15:11:18.978" v="159"/>
          <ac:spMkLst>
            <pc:docMk/>
            <pc:sldMk cId="811528472" sldId="635"/>
            <ac:spMk id="4" creationId="{D6C32986-261D-4F78-AF04-9A97FE2884CB}"/>
          </ac:spMkLst>
        </pc:spChg>
        <pc:spChg chg="mod">
          <ac:chgData name="McDonie, Andrew (DESE)" userId="347349c9-bbf5-47de-b812-820e429bdcb2" providerId="ADAL" clId="{CC18AFDC-5C4C-47D1-99FD-E862F6701BC6}" dt="2022-11-08T15:11:18.978" v="159"/>
          <ac:spMkLst>
            <pc:docMk/>
            <pc:sldMk cId="811528472" sldId="635"/>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2846281723" sldId="636"/>
        </pc:sldMkLst>
        <pc:spChg chg="mod">
          <ac:chgData name="McDonie, Andrew (DESE)" userId="347349c9-bbf5-47de-b812-820e429bdcb2" providerId="ADAL" clId="{CC18AFDC-5C4C-47D1-99FD-E862F6701BC6}" dt="2022-11-08T15:11:18.978" v="159"/>
          <ac:spMkLst>
            <pc:docMk/>
            <pc:sldMk cId="2846281723" sldId="636"/>
            <ac:spMk id="4" creationId="{D6C32986-261D-4F78-AF04-9A97FE2884CB}"/>
          </ac:spMkLst>
        </pc:spChg>
        <pc:spChg chg="mod">
          <ac:chgData name="McDonie, Andrew (DESE)" userId="347349c9-bbf5-47de-b812-820e429bdcb2" providerId="ADAL" clId="{CC18AFDC-5C4C-47D1-99FD-E862F6701BC6}" dt="2022-11-08T15:11:18.978" v="159"/>
          <ac:spMkLst>
            <pc:docMk/>
            <pc:sldMk cId="2846281723" sldId="636"/>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3129994236" sldId="638"/>
        </pc:sldMkLst>
        <pc:spChg chg="mod">
          <ac:chgData name="McDonie, Andrew (DESE)" userId="347349c9-bbf5-47de-b812-820e429bdcb2" providerId="ADAL" clId="{CC18AFDC-5C4C-47D1-99FD-E862F6701BC6}" dt="2022-11-08T15:11:18.978" v="159"/>
          <ac:spMkLst>
            <pc:docMk/>
            <pc:sldMk cId="3129994236" sldId="638"/>
            <ac:spMk id="4" creationId="{D6C32986-261D-4F78-AF04-9A97FE2884CB}"/>
          </ac:spMkLst>
        </pc:spChg>
        <pc:spChg chg="mod">
          <ac:chgData name="McDonie, Andrew (DESE)" userId="347349c9-bbf5-47de-b812-820e429bdcb2" providerId="ADAL" clId="{CC18AFDC-5C4C-47D1-99FD-E862F6701BC6}" dt="2022-11-08T15:11:18.978" v="159"/>
          <ac:spMkLst>
            <pc:docMk/>
            <pc:sldMk cId="3129994236" sldId="638"/>
            <ac:spMk id="5" creationId="{452AA62A-2903-4E5B-A861-DEFC5A87B8E7}"/>
          </ac:spMkLst>
        </pc:spChg>
      </pc:sldChg>
      <pc:sldChg chg="modSp mod">
        <pc:chgData name="McDonie, Andrew (DESE)" userId="347349c9-bbf5-47de-b812-820e429bdcb2" providerId="ADAL" clId="{CC18AFDC-5C4C-47D1-99FD-E862F6701BC6}" dt="2022-11-08T16:10:06.094" v="319" actId="20577"/>
        <pc:sldMkLst>
          <pc:docMk/>
          <pc:sldMk cId="2662438115" sldId="640"/>
        </pc:sldMkLst>
        <pc:spChg chg="mod">
          <ac:chgData name="McDonie, Andrew (DESE)" userId="347349c9-bbf5-47de-b812-820e429bdcb2" providerId="ADAL" clId="{CC18AFDC-5C4C-47D1-99FD-E862F6701BC6}" dt="2022-11-08T16:10:06.094" v="319" actId="20577"/>
          <ac:spMkLst>
            <pc:docMk/>
            <pc:sldMk cId="2662438115" sldId="640"/>
            <ac:spMk id="6" creationId="{C7ABA1CF-4A21-4BF4-B379-C3D2CEDD006A}"/>
          </ac:spMkLst>
        </pc:spChg>
      </pc:sldChg>
      <pc:sldChg chg="modSp mod">
        <pc:chgData name="McDonie, Andrew (DESE)" userId="347349c9-bbf5-47de-b812-820e429bdcb2" providerId="ADAL" clId="{CC18AFDC-5C4C-47D1-99FD-E862F6701BC6}" dt="2022-11-08T15:11:18.978" v="159"/>
        <pc:sldMkLst>
          <pc:docMk/>
          <pc:sldMk cId="3692693784" sldId="642"/>
        </pc:sldMkLst>
        <pc:spChg chg="mod">
          <ac:chgData name="McDonie, Andrew (DESE)" userId="347349c9-bbf5-47de-b812-820e429bdcb2" providerId="ADAL" clId="{CC18AFDC-5C4C-47D1-99FD-E862F6701BC6}" dt="2022-11-08T15:11:18.978" v="159"/>
          <ac:spMkLst>
            <pc:docMk/>
            <pc:sldMk cId="3692693784" sldId="642"/>
            <ac:spMk id="5" creationId="{7953C139-B1AD-4344-9EDD-E7B8DB70AF20}"/>
          </ac:spMkLst>
        </pc:spChg>
      </pc:sldChg>
      <pc:sldChg chg="modSp">
        <pc:chgData name="McDonie, Andrew (DESE)" userId="347349c9-bbf5-47de-b812-820e429bdcb2" providerId="ADAL" clId="{CC18AFDC-5C4C-47D1-99FD-E862F6701BC6}" dt="2022-11-08T15:11:18.978" v="159"/>
        <pc:sldMkLst>
          <pc:docMk/>
          <pc:sldMk cId="2056536643" sldId="643"/>
        </pc:sldMkLst>
        <pc:spChg chg="mod">
          <ac:chgData name="McDonie, Andrew (DESE)" userId="347349c9-bbf5-47de-b812-820e429bdcb2" providerId="ADAL" clId="{CC18AFDC-5C4C-47D1-99FD-E862F6701BC6}" dt="2022-11-08T15:11:18.978" v="159"/>
          <ac:spMkLst>
            <pc:docMk/>
            <pc:sldMk cId="2056536643" sldId="643"/>
            <ac:spMk id="4" creationId="{D6C32986-261D-4F78-AF04-9A97FE2884CB}"/>
          </ac:spMkLst>
        </pc:spChg>
        <pc:spChg chg="mod">
          <ac:chgData name="McDonie, Andrew (DESE)" userId="347349c9-bbf5-47de-b812-820e429bdcb2" providerId="ADAL" clId="{CC18AFDC-5C4C-47D1-99FD-E862F6701BC6}" dt="2022-11-08T15:11:18.978" v="159"/>
          <ac:spMkLst>
            <pc:docMk/>
            <pc:sldMk cId="2056536643" sldId="643"/>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2137889808" sldId="645"/>
        </pc:sldMkLst>
        <pc:spChg chg="mod">
          <ac:chgData name="McDonie, Andrew (DESE)" userId="347349c9-bbf5-47de-b812-820e429bdcb2" providerId="ADAL" clId="{CC18AFDC-5C4C-47D1-99FD-E862F6701BC6}" dt="2022-11-08T15:11:18.978" v="159"/>
          <ac:spMkLst>
            <pc:docMk/>
            <pc:sldMk cId="2137889808" sldId="645"/>
            <ac:spMk id="4" creationId="{D6C32986-261D-4F78-AF04-9A97FE2884CB}"/>
          </ac:spMkLst>
        </pc:spChg>
        <pc:spChg chg="mod">
          <ac:chgData name="McDonie, Andrew (DESE)" userId="347349c9-bbf5-47de-b812-820e429bdcb2" providerId="ADAL" clId="{CC18AFDC-5C4C-47D1-99FD-E862F6701BC6}" dt="2022-11-08T15:11:18.978" v="159"/>
          <ac:spMkLst>
            <pc:docMk/>
            <pc:sldMk cId="2137889808" sldId="645"/>
            <ac:spMk id="5" creationId="{452AA62A-2903-4E5B-A861-DEFC5A87B8E7}"/>
          </ac:spMkLst>
        </pc:spChg>
      </pc:sldChg>
      <pc:sldChg chg="delSp modSp mod">
        <pc:chgData name="McDonie, Andrew (DESE)" userId="347349c9-bbf5-47de-b812-820e429bdcb2" providerId="ADAL" clId="{CC18AFDC-5C4C-47D1-99FD-E862F6701BC6}" dt="2022-11-08T15:11:18.978" v="159"/>
        <pc:sldMkLst>
          <pc:docMk/>
          <pc:sldMk cId="3798831659" sldId="646"/>
        </pc:sldMkLst>
        <pc:spChg chg="mod">
          <ac:chgData name="McDonie, Andrew (DESE)" userId="347349c9-bbf5-47de-b812-820e429bdcb2" providerId="ADAL" clId="{CC18AFDC-5C4C-47D1-99FD-E862F6701BC6}" dt="2022-11-08T15:11:18.978" v="159"/>
          <ac:spMkLst>
            <pc:docMk/>
            <pc:sldMk cId="3798831659" sldId="646"/>
            <ac:spMk id="4" creationId="{D6C32986-261D-4F78-AF04-9A97FE2884CB}"/>
          </ac:spMkLst>
        </pc:spChg>
        <pc:spChg chg="mod">
          <ac:chgData name="McDonie, Andrew (DESE)" userId="347349c9-bbf5-47de-b812-820e429bdcb2" providerId="ADAL" clId="{CC18AFDC-5C4C-47D1-99FD-E862F6701BC6}" dt="2022-11-08T15:11:18.978" v="159"/>
          <ac:spMkLst>
            <pc:docMk/>
            <pc:sldMk cId="3798831659" sldId="646"/>
            <ac:spMk id="5" creationId="{452AA62A-2903-4E5B-A861-DEFC5A87B8E7}"/>
          </ac:spMkLst>
        </pc:spChg>
        <pc:spChg chg="del mod">
          <ac:chgData name="McDonie, Andrew (DESE)" userId="347349c9-bbf5-47de-b812-820e429bdcb2" providerId="ADAL" clId="{CC18AFDC-5C4C-47D1-99FD-E862F6701BC6}" dt="2022-11-08T15:10:22.277" v="152" actId="478"/>
          <ac:spMkLst>
            <pc:docMk/>
            <pc:sldMk cId="3798831659" sldId="646"/>
            <ac:spMk id="6" creationId="{4F7D4D4A-40C3-4B77-81CB-4E7D4E68C2BA}"/>
          </ac:spMkLst>
        </pc:spChg>
        <pc:picChg chg="mod">
          <ac:chgData name="McDonie, Andrew (DESE)" userId="347349c9-bbf5-47de-b812-820e429bdcb2" providerId="ADAL" clId="{CC18AFDC-5C4C-47D1-99FD-E862F6701BC6}" dt="2022-11-08T15:10:25.798" v="153" actId="14100"/>
          <ac:picMkLst>
            <pc:docMk/>
            <pc:sldMk cId="3798831659" sldId="646"/>
            <ac:picMk id="8" creationId="{4E99DC6C-AB4F-41AA-A4A5-B08EE75887D1}"/>
          </ac:picMkLst>
        </pc:picChg>
      </pc:sldChg>
      <pc:sldChg chg="modSp">
        <pc:chgData name="McDonie, Andrew (DESE)" userId="347349c9-bbf5-47de-b812-820e429bdcb2" providerId="ADAL" clId="{CC18AFDC-5C4C-47D1-99FD-E862F6701BC6}" dt="2022-11-08T15:11:18.978" v="159"/>
        <pc:sldMkLst>
          <pc:docMk/>
          <pc:sldMk cId="2052147817" sldId="647"/>
        </pc:sldMkLst>
        <pc:spChg chg="mod">
          <ac:chgData name="McDonie, Andrew (DESE)" userId="347349c9-bbf5-47de-b812-820e429bdcb2" providerId="ADAL" clId="{CC18AFDC-5C4C-47D1-99FD-E862F6701BC6}" dt="2022-11-08T15:11:18.978" v="159"/>
          <ac:spMkLst>
            <pc:docMk/>
            <pc:sldMk cId="2052147817" sldId="647"/>
            <ac:spMk id="4" creationId="{D6C32986-261D-4F78-AF04-9A97FE2884CB}"/>
          </ac:spMkLst>
        </pc:spChg>
        <pc:spChg chg="mod">
          <ac:chgData name="McDonie, Andrew (DESE)" userId="347349c9-bbf5-47de-b812-820e429bdcb2" providerId="ADAL" clId="{CC18AFDC-5C4C-47D1-99FD-E862F6701BC6}" dt="2022-11-08T15:11:18.978" v="159"/>
          <ac:spMkLst>
            <pc:docMk/>
            <pc:sldMk cId="2052147817" sldId="647"/>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2482481127" sldId="649"/>
        </pc:sldMkLst>
        <pc:spChg chg="mod">
          <ac:chgData name="McDonie, Andrew (DESE)" userId="347349c9-bbf5-47de-b812-820e429bdcb2" providerId="ADAL" clId="{CC18AFDC-5C4C-47D1-99FD-E862F6701BC6}" dt="2022-11-08T15:11:18.978" v="159"/>
          <ac:spMkLst>
            <pc:docMk/>
            <pc:sldMk cId="2482481127" sldId="649"/>
            <ac:spMk id="4" creationId="{D6C32986-261D-4F78-AF04-9A97FE2884CB}"/>
          </ac:spMkLst>
        </pc:spChg>
        <pc:spChg chg="mod">
          <ac:chgData name="McDonie, Andrew (DESE)" userId="347349c9-bbf5-47de-b812-820e429bdcb2" providerId="ADAL" clId="{CC18AFDC-5C4C-47D1-99FD-E862F6701BC6}" dt="2022-11-08T15:11:18.978" v="159"/>
          <ac:spMkLst>
            <pc:docMk/>
            <pc:sldMk cId="2482481127" sldId="649"/>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1843121242" sldId="650"/>
        </pc:sldMkLst>
        <pc:spChg chg="mod">
          <ac:chgData name="McDonie, Andrew (DESE)" userId="347349c9-bbf5-47de-b812-820e429bdcb2" providerId="ADAL" clId="{CC18AFDC-5C4C-47D1-99FD-E862F6701BC6}" dt="2022-11-08T15:11:18.978" v="159"/>
          <ac:spMkLst>
            <pc:docMk/>
            <pc:sldMk cId="1843121242" sldId="650"/>
            <ac:spMk id="4" creationId="{D6C32986-261D-4F78-AF04-9A97FE2884CB}"/>
          </ac:spMkLst>
        </pc:spChg>
        <pc:spChg chg="mod">
          <ac:chgData name="McDonie, Andrew (DESE)" userId="347349c9-bbf5-47de-b812-820e429bdcb2" providerId="ADAL" clId="{CC18AFDC-5C4C-47D1-99FD-E862F6701BC6}" dt="2022-11-08T15:11:18.978" v="159"/>
          <ac:spMkLst>
            <pc:docMk/>
            <pc:sldMk cId="1843121242" sldId="650"/>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4218944276" sldId="653"/>
        </pc:sldMkLst>
        <pc:spChg chg="mod">
          <ac:chgData name="McDonie, Andrew (DESE)" userId="347349c9-bbf5-47de-b812-820e429bdcb2" providerId="ADAL" clId="{CC18AFDC-5C4C-47D1-99FD-E862F6701BC6}" dt="2022-11-08T15:11:18.978" v="159"/>
          <ac:spMkLst>
            <pc:docMk/>
            <pc:sldMk cId="4218944276" sldId="653"/>
            <ac:spMk id="4" creationId="{D6C32986-261D-4F78-AF04-9A97FE2884CB}"/>
          </ac:spMkLst>
        </pc:spChg>
        <pc:spChg chg="mod">
          <ac:chgData name="McDonie, Andrew (DESE)" userId="347349c9-bbf5-47de-b812-820e429bdcb2" providerId="ADAL" clId="{CC18AFDC-5C4C-47D1-99FD-E862F6701BC6}" dt="2022-11-08T15:11:18.978" v="159"/>
          <ac:spMkLst>
            <pc:docMk/>
            <pc:sldMk cId="4218944276" sldId="653"/>
            <ac:spMk id="5" creationId="{452AA62A-2903-4E5B-A861-DEFC5A87B8E7}"/>
          </ac:spMkLst>
        </pc:spChg>
      </pc:sldChg>
      <pc:sldChg chg="addSp delSp modSp mod">
        <pc:chgData name="McDonie, Andrew (DESE)" userId="347349c9-bbf5-47de-b812-820e429bdcb2" providerId="ADAL" clId="{CC18AFDC-5C4C-47D1-99FD-E862F6701BC6}" dt="2022-11-08T15:54:01.832" v="290" actId="14100"/>
        <pc:sldMkLst>
          <pc:docMk/>
          <pc:sldMk cId="306081755" sldId="656"/>
        </pc:sldMkLst>
        <pc:spChg chg="mod">
          <ac:chgData name="McDonie, Andrew (DESE)" userId="347349c9-bbf5-47de-b812-820e429bdcb2" providerId="ADAL" clId="{CC18AFDC-5C4C-47D1-99FD-E862F6701BC6}" dt="2022-11-08T15:11:18.978" v="159"/>
          <ac:spMkLst>
            <pc:docMk/>
            <pc:sldMk cId="306081755" sldId="656"/>
            <ac:spMk id="2" creationId="{C11469B6-29F4-440C-8940-E4CE6460D9FF}"/>
          </ac:spMkLst>
        </pc:spChg>
        <pc:spChg chg="del">
          <ac:chgData name="McDonie, Andrew (DESE)" userId="347349c9-bbf5-47de-b812-820e429bdcb2" providerId="ADAL" clId="{CC18AFDC-5C4C-47D1-99FD-E862F6701BC6}" dt="2022-11-08T15:53:50.168" v="287" actId="478"/>
          <ac:spMkLst>
            <pc:docMk/>
            <pc:sldMk cId="306081755" sldId="656"/>
            <ac:spMk id="3" creationId="{B35747C4-1E1A-4C60-BFE2-3CE89690F141}"/>
          </ac:spMkLst>
        </pc:spChg>
        <pc:picChg chg="add mod">
          <ac:chgData name="McDonie, Andrew (DESE)" userId="347349c9-bbf5-47de-b812-820e429bdcb2" providerId="ADAL" clId="{CC18AFDC-5C4C-47D1-99FD-E862F6701BC6}" dt="2022-11-08T15:54:01.832" v="290" actId="14100"/>
          <ac:picMkLst>
            <pc:docMk/>
            <pc:sldMk cId="306081755" sldId="656"/>
            <ac:picMk id="5" creationId="{0D522927-BB5F-4270-A2EE-F940FB41E8F0}"/>
          </ac:picMkLst>
        </pc:picChg>
      </pc:sldChg>
      <pc:sldChg chg="modSp mod">
        <pc:chgData name="McDonie, Andrew (DESE)" userId="347349c9-bbf5-47de-b812-820e429bdcb2" providerId="ADAL" clId="{CC18AFDC-5C4C-47D1-99FD-E862F6701BC6}" dt="2022-11-08T17:09:45.943" v="499" actId="20577"/>
        <pc:sldMkLst>
          <pc:docMk/>
          <pc:sldMk cId="1014659824" sldId="657"/>
        </pc:sldMkLst>
        <pc:spChg chg="mod">
          <ac:chgData name="McDonie, Andrew (DESE)" userId="347349c9-bbf5-47de-b812-820e429bdcb2" providerId="ADAL" clId="{CC18AFDC-5C4C-47D1-99FD-E862F6701BC6}" dt="2022-11-08T17:09:45.943" v="499" actId="20577"/>
          <ac:spMkLst>
            <pc:docMk/>
            <pc:sldMk cId="1014659824" sldId="657"/>
            <ac:spMk id="3" creationId="{D87DF506-3E5C-46BF-8DA7-CB5521C48625}"/>
          </ac:spMkLst>
        </pc:spChg>
        <pc:spChg chg="mod">
          <ac:chgData name="McDonie, Andrew (DESE)" userId="347349c9-bbf5-47de-b812-820e429bdcb2" providerId="ADAL" clId="{CC18AFDC-5C4C-47D1-99FD-E862F6701BC6}" dt="2022-11-08T15:11:18.978" v="159"/>
          <ac:spMkLst>
            <pc:docMk/>
            <pc:sldMk cId="1014659824" sldId="657"/>
            <ac:spMk id="4" creationId="{D6C32986-261D-4F78-AF04-9A97FE2884CB}"/>
          </ac:spMkLst>
        </pc:spChg>
        <pc:spChg chg="mod">
          <ac:chgData name="McDonie, Andrew (DESE)" userId="347349c9-bbf5-47de-b812-820e429bdcb2" providerId="ADAL" clId="{CC18AFDC-5C4C-47D1-99FD-E862F6701BC6}" dt="2022-11-08T15:11:18.978" v="159"/>
          <ac:spMkLst>
            <pc:docMk/>
            <pc:sldMk cId="1014659824" sldId="657"/>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2778733390" sldId="667"/>
        </pc:sldMkLst>
        <pc:spChg chg="mod">
          <ac:chgData name="McDonie, Andrew (DESE)" userId="347349c9-bbf5-47de-b812-820e429bdcb2" providerId="ADAL" clId="{CC18AFDC-5C4C-47D1-99FD-E862F6701BC6}" dt="2022-11-08T15:11:18.978" v="159"/>
          <ac:spMkLst>
            <pc:docMk/>
            <pc:sldMk cId="2778733390" sldId="667"/>
            <ac:spMk id="4" creationId="{D6C32986-261D-4F78-AF04-9A97FE2884CB}"/>
          </ac:spMkLst>
        </pc:spChg>
        <pc:spChg chg="mod">
          <ac:chgData name="McDonie, Andrew (DESE)" userId="347349c9-bbf5-47de-b812-820e429bdcb2" providerId="ADAL" clId="{CC18AFDC-5C4C-47D1-99FD-E862F6701BC6}" dt="2022-11-08T15:11:18.978" v="159"/>
          <ac:spMkLst>
            <pc:docMk/>
            <pc:sldMk cId="2778733390" sldId="667"/>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1634675986" sldId="668"/>
        </pc:sldMkLst>
        <pc:spChg chg="mod">
          <ac:chgData name="McDonie, Andrew (DESE)" userId="347349c9-bbf5-47de-b812-820e429bdcb2" providerId="ADAL" clId="{CC18AFDC-5C4C-47D1-99FD-E862F6701BC6}" dt="2022-11-08T15:11:18.978" v="159"/>
          <ac:spMkLst>
            <pc:docMk/>
            <pc:sldMk cId="1634675986" sldId="668"/>
            <ac:spMk id="4" creationId="{D6C32986-261D-4F78-AF04-9A97FE2884CB}"/>
          </ac:spMkLst>
        </pc:spChg>
        <pc:spChg chg="mod">
          <ac:chgData name="McDonie, Andrew (DESE)" userId="347349c9-bbf5-47de-b812-820e429bdcb2" providerId="ADAL" clId="{CC18AFDC-5C4C-47D1-99FD-E862F6701BC6}" dt="2022-11-08T15:11:18.978" v="159"/>
          <ac:spMkLst>
            <pc:docMk/>
            <pc:sldMk cId="1634675986" sldId="668"/>
            <ac:spMk id="5" creationId="{452AA62A-2903-4E5B-A861-DEFC5A87B8E7}"/>
          </ac:spMkLst>
        </pc:spChg>
      </pc:sldChg>
      <pc:sldChg chg="modSp mod">
        <pc:chgData name="McDonie, Andrew (DESE)" userId="347349c9-bbf5-47de-b812-820e429bdcb2" providerId="ADAL" clId="{CC18AFDC-5C4C-47D1-99FD-E862F6701BC6}" dt="2022-11-08T15:11:18.978" v="159"/>
        <pc:sldMkLst>
          <pc:docMk/>
          <pc:sldMk cId="1508411169" sldId="669"/>
        </pc:sldMkLst>
        <pc:spChg chg="mod">
          <ac:chgData name="McDonie, Andrew (DESE)" userId="347349c9-bbf5-47de-b812-820e429bdcb2" providerId="ADAL" clId="{CC18AFDC-5C4C-47D1-99FD-E862F6701BC6}" dt="2022-11-08T15:11:18.978" v="159"/>
          <ac:spMkLst>
            <pc:docMk/>
            <pc:sldMk cId="1508411169" sldId="669"/>
            <ac:spMk id="4" creationId="{D6C32986-261D-4F78-AF04-9A97FE2884CB}"/>
          </ac:spMkLst>
        </pc:spChg>
        <pc:spChg chg="mod">
          <ac:chgData name="McDonie, Andrew (DESE)" userId="347349c9-bbf5-47de-b812-820e429bdcb2" providerId="ADAL" clId="{CC18AFDC-5C4C-47D1-99FD-E862F6701BC6}" dt="2022-11-08T15:11:18.978" v="159"/>
          <ac:spMkLst>
            <pc:docMk/>
            <pc:sldMk cId="1508411169" sldId="669"/>
            <ac:spMk id="5" creationId="{452AA62A-2903-4E5B-A861-DEFC5A87B8E7}"/>
          </ac:spMkLst>
        </pc:spChg>
        <pc:spChg chg="mod">
          <ac:chgData name="McDonie, Andrew (DESE)" userId="347349c9-bbf5-47de-b812-820e429bdcb2" providerId="ADAL" clId="{CC18AFDC-5C4C-47D1-99FD-E862F6701BC6}" dt="2022-11-08T15:11:18.978" v="159"/>
          <ac:spMkLst>
            <pc:docMk/>
            <pc:sldMk cId="1508411169" sldId="669"/>
            <ac:spMk id="12" creationId="{3CF90FCB-BB90-4155-BC52-26356CDD7F5E}"/>
          </ac:spMkLst>
        </pc:spChg>
      </pc:sldChg>
      <pc:sldChg chg="modSp">
        <pc:chgData name="McDonie, Andrew (DESE)" userId="347349c9-bbf5-47de-b812-820e429bdcb2" providerId="ADAL" clId="{CC18AFDC-5C4C-47D1-99FD-E862F6701BC6}" dt="2022-11-08T15:11:18.978" v="159"/>
        <pc:sldMkLst>
          <pc:docMk/>
          <pc:sldMk cId="2564359354" sldId="670"/>
        </pc:sldMkLst>
        <pc:spChg chg="mod">
          <ac:chgData name="McDonie, Andrew (DESE)" userId="347349c9-bbf5-47de-b812-820e429bdcb2" providerId="ADAL" clId="{CC18AFDC-5C4C-47D1-99FD-E862F6701BC6}" dt="2022-11-08T15:11:18.978" v="159"/>
          <ac:spMkLst>
            <pc:docMk/>
            <pc:sldMk cId="2564359354" sldId="670"/>
            <ac:spMk id="4" creationId="{D6C32986-261D-4F78-AF04-9A97FE2884CB}"/>
          </ac:spMkLst>
        </pc:spChg>
        <pc:spChg chg="mod">
          <ac:chgData name="McDonie, Andrew (DESE)" userId="347349c9-bbf5-47de-b812-820e429bdcb2" providerId="ADAL" clId="{CC18AFDC-5C4C-47D1-99FD-E862F6701BC6}" dt="2022-11-08T15:11:18.978" v="159"/>
          <ac:spMkLst>
            <pc:docMk/>
            <pc:sldMk cId="2564359354" sldId="670"/>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2480774174" sldId="674"/>
        </pc:sldMkLst>
        <pc:spChg chg="mod">
          <ac:chgData name="McDonie, Andrew (DESE)" userId="347349c9-bbf5-47de-b812-820e429bdcb2" providerId="ADAL" clId="{CC18AFDC-5C4C-47D1-99FD-E862F6701BC6}" dt="2022-11-08T15:11:18.978" v="159"/>
          <ac:spMkLst>
            <pc:docMk/>
            <pc:sldMk cId="2480774174" sldId="674"/>
            <ac:spMk id="4" creationId="{D6C32986-261D-4F78-AF04-9A97FE2884CB}"/>
          </ac:spMkLst>
        </pc:spChg>
        <pc:spChg chg="mod">
          <ac:chgData name="McDonie, Andrew (DESE)" userId="347349c9-bbf5-47de-b812-820e429bdcb2" providerId="ADAL" clId="{CC18AFDC-5C4C-47D1-99FD-E862F6701BC6}" dt="2022-11-08T15:11:18.978" v="159"/>
          <ac:spMkLst>
            <pc:docMk/>
            <pc:sldMk cId="2480774174" sldId="674"/>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1908105282" sldId="675"/>
        </pc:sldMkLst>
        <pc:spChg chg="mod">
          <ac:chgData name="McDonie, Andrew (DESE)" userId="347349c9-bbf5-47de-b812-820e429bdcb2" providerId="ADAL" clId="{CC18AFDC-5C4C-47D1-99FD-E862F6701BC6}" dt="2022-11-08T15:11:18.978" v="159"/>
          <ac:spMkLst>
            <pc:docMk/>
            <pc:sldMk cId="1908105282" sldId="675"/>
            <ac:spMk id="4" creationId="{D6C32986-261D-4F78-AF04-9A97FE2884CB}"/>
          </ac:spMkLst>
        </pc:spChg>
        <pc:spChg chg="mod">
          <ac:chgData name="McDonie, Andrew (DESE)" userId="347349c9-bbf5-47de-b812-820e429bdcb2" providerId="ADAL" clId="{CC18AFDC-5C4C-47D1-99FD-E862F6701BC6}" dt="2022-11-08T15:11:18.978" v="159"/>
          <ac:spMkLst>
            <pc:docMk/>
            <pc:sldMk cId="1908105282" sldId="675"/>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1096934074" sldId="676"/>
        </pc:sldMkLst>
        <pc:spChg chg="mod">
          <ac:chgData name="McDonie, Andrew (DESE)" userId="347349c9-bbf5-47de-b812-820e429bdcb2" providerId="ADAL" clId="{CC18AFDC-5C4C-47D1-99FD-E862F6701BC6}" dt="2022-11-08T15:11:18.978" v="159"/>
          <ac:spMkLst>
            <pc:docMk/>
            <pc:sldMk cId="1096934074" sldId="676"/>
            <ac:spMk id="4" creationId="{D6C32986-261D-4F78-AF04-9A97FE2884CB}"/>
          </ac:spMkLst>
        </pc:spChg>
        <pc:spChg chg="mod">
          <ac:chgData name="McDonie, Andrew (DESE)" userId="347349c9-bbf5-47de-b812-820e429bdcb2" providerId="ADAL" clId="{CC18AFDC-5C4C-47D1-99FD-E862F6701BC6}" dt="2022-11-08T15:11:18.978" v="159"/>
          <ac:spMkLst>
            <pc:docMk/>
            <pc:sldMk cId="1096934074" sldId="676"/>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3237731994" sldId="677"/>
        </pc:sldMkLst>
        <pc:spChg chg="mod">
          <ac:chgData name="McDonie, Andrew (DESE)" userId="347349c9-bbf5-47de-b812-820e429bdcb2" providerId="ADAL" clId="{CC18AFDC-5C4C-47D1-99FD-E862F6701BC6}" dt="2022-11-08T15:11:18.978" v="159"/>
          <ac:spMkLst>
            <pc:docMk/>
            <pc:sldMk cId="3237731994" sldId="677"/>
            <ac:spMk id="4" creationId="{D6C32986-261D-4F78-AF04-9A97FE2884CB}"/>
          </ac:spMkLst>
        </pc:spChg>
        <pc:spChg chg="mod">
          <ac:chgData name="McDonie, Andrew (DESE)" userId="347349c9-bbf5-47de-b812-820e429bdcb2" providerId="ADAL" clId="{CC18AFDC-5C4C-47D1-99FD-E862F6701BC6}" dt="2022-11-08T15:11:18.978" v="159"/>
          <ac:spMkLst>
            <pc:docMk/>
            <pc:sldMk cId="3237731994" sldId="677"/>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1636151315" sldId="678"/>
        </pc:sldMkLst>
        <pc:spChg chg="mod">
          <ac:chgData name="McDonie, Andrew (DESE)" userId="347349c9-bbf5-47de-b812-820e429bdcb2" providerId="ADAL" clId="{CC18AFDC-5C4C-47D1-99FD-E862F6701BC6}" dt="2022-11-08T15:11:18.978" v="159"/>
          <ac:spMkLst>
            <pc:docMk/>
            <pc:sldMk cId="1636151315" sldId="678"/>
            <ac:spMk id="4" creationId="{D6C32986-261D-4F78-AF04-9A97FE2884CB}"/>
          </ac:spMkLst>
        </pc:spChg>
        <pc:spChg chg="mod">
          <ac:chgData name="McDonie, Andrew (DESE)" userId="347349c9-bbf5-47de-b812-820e429bdcb2" providerId="ADAL" clId="{CC18AFDC-5C4C-47D1-99FD-E862F6701BC6}" dt="2022-11-08T15:11:18.978" v="159"/>
          <ac:spMkLst>
            <pc:docMk/>
            <pc:sldMk cId="1636151315" sldId="678"/>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2344427616" sldId="679"/>
        </pc:sldMkLst>
        <pc:spChg chg="mod">
          <ac:chgData name="McDonie, Andrew (DESE)" userId="347349c9-bbf5-47de-b812-820e429bdcb2" providerId="ADAL" clId="{CC18AFDC-5C4C-47D1-99FD-E862F6701BC6}" dt="2022-11-08T15:11:18.978" v="159"/>
          <ac:spMkLst>
            <pc:docMk/>
            <pc:sldMk cId="2344427616" sldId="679"/>
            <ac:spMk id="4" creationId="{D6C32986-261D-4F78-AF04-9A97FE2884CB}"/>
          </ac:spMkLst>
        </pc:spChg>
        <pc:spChg chg="mod">
          <ac:chgData name="McDonie, Andrew (DESE)" userId="347349c9-bbf5-47de-b812-820e429bdcb2" providerId="ADAL" clId="{CC18AFDC-5C4C-47D1-99FD-E862F6701BC6}" dt="2022-11-08T15:11:18.978" v="159"/>
          <ac:spMkLst>
            <pc:docMk/>
            <pc:sldMk cId="2344427616" sldId="679"/>
            <ac:spMk id="5" creationId="{452AA62A-2903-4E5B-A861-DEFC5A87B8E7}"/>
          </ac:spMkLst>
        </pc:spChg>
      </pc:sldChg>
      <pc:sldChg chg="modSp">
        <pc:chgData name="McDonie, Andrew (DESE)" userId="347349c9-bbf5-47de-b812-820e429bdcb2" providerId="ADAL" clId="{CC18AFDC-5C4C-47D1-99FD-E862F6701BC6}" dt="2022-11-08T15:11:18.978" v="159"/>
        <pc:sldMkLst>
          <pc:docMk/>
          <pc:sldMk cId="1702369299" sldId="680"/>
        </pc:sldMkLst>
        <pc:spChg chg="mod">
          <ac:chgData name="McDonie, Andrew (DESE)" userId="347349c9-bbf5-47de-b812-820e429bdcb2" providerId="ADAL" clId="{CC18AFDC-5C4C-47D1-99FD-E862F6701BC6}" dt="2022-11-08T15:11:18.978" v="159"/>
          <ac:spMkLst>
            <pc:docMk/>
            <pc:sldMk cId="1702369299" sldId="680"/>
            <ac:spMk id="4" creationId="{D6C32986-261D-4F78-AF04-9A97FE2884CB}"/>
          </ac:spMkLst>
        </pc:spChg>
        <pc:spChg chg="mod">
          <ac:chgData name="McDonie, Andrew (DESE)" userId="347349c9-bbf5-47de-b812-820e429bdcb2" providerId="ADAL" clId="{CC18AFDC-5C4C-47D1-99FD-E862F6701BC6}" dt="2022-11-08T15:11:18.978" v="159"/>
          <ac:spMkLst>
            <pc:docMk/>
            <pc:sldMk cId="1702369299" sldId="680"/>
            <ac:spMk id="5" creationId="{452AA62A-2903-4E5B-A861-DEFC5A87B8E7}"/>
          </ac:spMkLst>
        </pc:spChg>
      </pc:sldChg>
      <pc:sldChg chg="addSp delSp modSp new mod setBg modClrScheme setClrOvrMap delDesignElem chgLayout">
        <pc:chgData name="McDonie, Andrew (DESE)" userId="347349c9-bbf5-47de-b812-820e429bdcb2" providerId="ADAL" clId="{CC18AFDC-5C4C-47D1-99FD-E862F6701BC6}" dt="2022-11-08T15:16:36.034" v="250" actId="26606"/>
        <pc:sldMkLst>
          <pc:docMk/>
          <pc:sldMk cId="2906044886" sldId="684"/>
        </pc:sldMkLst>
        <pc:spChg chg="del mod ord">
          <ac:chgData name="McDonie, Andrew (DESE)" userId="347349c9-bbf5-47de-b812-820e429bdcb2" providerId="ADAL" clId="{CC18AFDC-5C4C-47D1-99FD-E862F6701BC6}" dt="2022-11-08T15:12:01.854" v="160" actId="700"/>
          <ac:spMkLst>
            <pc:docMk/>
            <pc:sldMk cId="2906044886" sldId="684"/>
            <ac:spMk id="2" creationId="{EB7C844D-7057-43AA-916E-66300936C4EB}"/>
          </ac:spMkLst>
        </pc:spChg>
        <pc:spChg chg="del mod">
          <ac:chgData name="McDonie, Andrew (DESE)" userId="347349c9-bbf5-47de-b812-820e429bdcb2" providerId="ADAL" clId="{CC18AFDC-5C4C-47D1-99FD-E862F6701BC6}" dt="2022-11-08T15:12:01.854" v="160" actId="700"/>
          <ac:spMkLst>
            <pc:docMk/>
            <pc:sldMk cId="2906044886" sldId="684"/>
            <ac:spMk id="3" creationId="{25CD5C94-85B6-4325-ABCE-DFA4E5D10570}"/>
          </ac:spMkLst>
        </pc:spChg>
        <pc:spChg chg="mod ord">
          <ac:chgData name="McDonie, Andrew (DESE)" userId="347349c9-bbf5-47de-b812-820e429bdcb2" providerId="ADAL" clId="{CC18AFDC-5C4C-47D1-99FD-E862F6701BC6}" dt="2022-11-08T15:16:36.034" v="250" actId="26606"/>
          <ac:spMkLst>
            <pc:docMk/>
            <pc:sldMk cId="2906044886" sldId="684"/>
            <ac:spMk id="4" creationId="{9ADE82B0-4C56-4E54-8A64-48C70999A8C7}"/>
          </ac:spMkLst>
        </pc:spChg>
        <pc:spChg chg="del mod ord">
          <ac:chgData name="McDonie, Andrew (DESE)" userId="347349c9-bbf5-47de-b812-820e429bdcb2" providerId="ADAL" clId="{CC18AFDC-5C4C-47D1-99FD-E862F6701BC6}" dt="2022-11-08T15:12:01.854" v="160" actId="700"/>
          <ac:spMkLst>
            <pc:docMk/>
            <pc:sldMk cId="2906044886" sldId="684"/>
            <ac:spMk id="5" creationId="{4929622B-0505-4467-A3CC-D87344820001}"/>
          </ac:spMkLst>
        </pc:spChg>
        <pc:spChg chg="del mod">
          <ac:chgData name="McDonie, Andrew (DESE)" userId="347349c9-bbf5-47de-b812-820e429bdcb2" providerId="ADAL" clId="{CC18AFDC-5C4C-47D1-99FD-E862F6701BC6}" dt="2022-11-08T15:12:01.854" v="160" actId="700"/>
          <ac:spMkLst>
            <pc:docMk/>
            <pc:sldMk cId="2906044886" sldId="684"/>
            <ac:spMk id="6" creationId="{1E366BEE-DCB7-43CA-903E-70C7DC04CA8B}"/>
          </ac:spMkLst>
        </pc:spChg>
        <pc:spChg chg="add mod ord">
          <ac:chgData name="McDonie, Andrew (DESE)" userId="347349c9-bbf5-47de-b812-820e429bdcb2" providerId="ADAL" clId="{CC18AFDC-5C4C-47D1-99FD-E862F6701BC6}" dt="2022-11-08T15:16:36.034" v="250" actId="26606"/>
          <ac:spMkLst>
            <pc:docMk/>
            <pc:sldMk cId="2906044886" sldId="684"/>
            <ac:spMk id="7" creationId="{096F754D-3022-4194-96F1-DD61C8BF2E7B}"/>
          </ac:spMkLst>
        </pc:spChg>
        <pc:spChg chg="add del mod ord">
          <ac:chgData name="McDonie, Andrew (DESE)" userId="347349c9-bbf5-47de-b812-820e429bdcb2" providerId="ADAL" clId="{CC18AFDC-5C4C-47D1-99FD-E862F6701BC6}" dt="2022-11-08T15:13:41.002" v="230" actId="478"/>
          <ac:spMkLst>
            <pc:docMk/>
            <pc:sldMk cId="2906044886" sldId="684"/>
            <ac:spMk id="8" creationId="{7AF110C5-97AB-4DE4-A0B7-70F3FEEC4C19}"/>
          </ac:spMkLst>
        </pc:spChg>
        <pc:spChg chg="add del">
          <ac:chgData name="McDonie, Andrew (DESE)" userId="347349c9-bbf5-47de-b812-820e429bdcb2" providerId="ADAL" clId="{CC18AFDC-5C4C-47D1-99FD-E862F6701BC6}" dt="2022-11-08T15:16:07.366" v="245" actId="26606"/>
          <ac:spMkLst>
            <pc:docMk/>
            <pc:sldMk cId="2906044886" sldId="684"/>
            <ac:spMk id="14" creationId="{A4AC5506-6312-4701-8D3C-40187889A947}"/>
          </ac:spMkLst>
        </pc:spChg>
        <pc:spChg chg="add del">
          <ac:chgData name="McDonie, Andrew (DESE)" userId="347349c9-bbf5-47de-b812-820e429bdcb2" providerId="ADAL" clId="{CC18AFDC-5C4C-47D1-99FD-E862F6701BC6}" dt="2022-11-08T15:14:20.362" v="239" actId="26606"/>
          <ac:spMkLst>
            <pc:docMk/>
            <pc:sldMk cId="2906044886" sldId="684"/>
            <ac:spMk id="15" creationId="{37C89E4B-3C9F-44B9-8B86-D9E3D112D8EC}"/>
          </ac:spMkLst>
        </pc:spChg>
        <pc:spChg chg="add del">
          <ac:chgData name="McDonie, Andrew (DESE)" userId="347349c9-bbf5-47de-b812-820e429bdcb2" providerId="ADAL" clId="{CC18AFDC-5C4C-47D1-99FD-E862F6701BC6}" dt="2022-11-08T15:16:09.083" v="247" actId="26606"/>
          <ac:spMkLst>
            <pc:docMk/>
            <pc:sldMk cId="2906044886" sldId="684"/>
            <ac:spMk id="16" creationId="{1045B59B-615E-4718-A150-42DE5D03E1C8}"/>
          </ac:spMkLst>
        </pc:spChg>
        <pc:spChg chg="add del">
          <ac:chgData name="McDonie, Andrew (DESE)" userId="347349c9-bbf5-47de-b812-820e429bdcb2" providerId="ADAL" clId="{CC18AFDC-5C4C-47D1-99FD-E862F6701BC6}" dt="2022-11-08T15:16:09.083" v="247" actId="26606"/>
          <ac:spMkLst>
            <pc:docMk/>
            <pc:sldMk cId="2906044886" sldId="684"/>
            <ac:spMk id="18" creationId="{D6CF29CD-38B8-4924-BA11-6D60517487EF}"/>
          </ac:spMkLst>
        </pc:spChg>
        <pc:spChg chg="add del">
          <ac:chgData name="McDonie, Andrew (DESE)" userId="347349c9-bbf5-47de-b812-820e429bdcb2" providerId="ADAL" clId="{CC18AFDC-5C4C-47D1-99FD-E862F6701BC6}" dt="2022-11-08T15:16:29.951" v="249" actId="700"/>
          <ac:spMkLst>
            <pc:docMk/>
            <pc:sldMk cId="2906044886" sldId="684"/>
            <ac:spMk id="22" creationId="{7F57BEA8-497D-4AA8-8A18-BDCD696B25FE}"/>
          </ac:spMkLst>
        </pc:spChg>
        <pc:spChg chg="add">
          <ac:chgData name="McDonie, Andrew (DESE)" userId="347349c9-bbf5-47de-b812-820e429bdcb2" providerId="ADAL" clId="{CC18AFDC-5C4C-47D1-99FD-E862F6701BC6}" dt="2022-11-08T15:16:36.034" v="250" actId="26606"/>
          <ac:spMkLst>
            <pc:docMk/>
            <pc:sldMk cId="2906044886" sldId="684"/>
            <ac:spMk id="24" creationId="{A8384FB5-9ADC-4DDC-881B-597D56F5B15D}"/>
          </ac:spMkLst>
        </pc:spChg>
        <pc:spChg chg="add">
          <ac:chgData name="McDonie, Andrew (DESE)" userId="347349c9-bbf5-47de-b812-820e429bdcb2" providerId="ADAL" clId="{CC18AFDC-5C4C-47D1-99FD-E862F6701BC6}" dt="2022-11-08T15:16:36.034" v="250" actId="26606"/>
          <ac:spMkLst>
            <pc:docMk/>
            <pc:sldMk cId="2906044886" sldId="684"/>
            <ac:spMk id="25" creationId="{1199E1B1-A8C0-4FE8-A5A8-1CB41D69F857}"/>
          </ac:spMkLst>
        </pc:spChg>
        <pc:spChg chg="add">
          <ac:chgData name="McDonie, Andrew (DESE)" userId="347349c9-bbf5-47de-b812-820e429bdcb2" providerId="ADAL" clId="{CC18AFDC-5C4C-47D1-99FD-E862F6701BC6}" dt="2022-11-08T15:16:36.034" v="250" actId="26606"/>
          <ac:spMkLst>
            <pc:docMk/>
            <pc:sldMk cId="2906044886" sldId="684"/>
            <ac:spMk id="26" creationId="{84A8DE83-DE75-4B41-9DB4-A7EC0B0DEC0B}"/>
          </ac:spMkLst>
        </pc:spChg>
        <pc:spChg chg="add">
          <ac:chgData name="McDonie, Andrew (DESE)" userId="347349c9-bbf5-47de-b812-820e429bdcb2" providerId="ADAL" clId="{CC18AFDC-5C4C-47D1-99FD-E862F6701BC6}" dt="2022-11-08T15:16:36.034" v="250" actId="26606"/>
          <ac:spMkLst>
            <pc:docMk/>
            <pc:sldMk cId="2906044886" sldId="684"/>
            <ac:spMk id="27" creationId="{A7009A0A-BEF5-4EAC-AF15-E4F9F002E239}"/>
          </ac:spMkLst>
        </pc:spChg>
        <pc:picChg chg="add del mod ord">
          <ac:chgData name="McDonie, Andrew (DESE)" userId="347349c9-bbf5-47de-b812-820e429bdcb2" providerId="ADAL" clId="{CC18AFDC-5C4C-47D1-99FD-E862F6701BC6}" dt="2022-11-08T15:16:01.476" v="242" actId="478"/>
          <ac:picMkLst>
            <pc:docMk/>
            <pc:sldMk cId="2906044886" sldId="684"/>
            <ac:picMk id="10" creationId="{40833DEC-F3B6-4486-9810-F47CF21C8504}"/>
          </ac:picMkLst>
        </pc:picChg>
        <pc:picChg chg="add mod">
          <ac:chgData name="McDonie, Andrew (DESE)" userId="347349c9-bbf5-47de-b812-820e429bdcb2" providerId="ADAL" clId="{CC18AFDC-5C4C-47D1-99FD-E862F6701BC6}" dt="2022-11-08T15:16:36.034" v="250" actId="26606"/>
          <ac:picMkLst>
            <pc:docMk/>
            <pc:sldMk cId="2906044886" sldId="684"/>
            <ac:picMk id="12" creationId="{27330AD3-5FA9-431A-80E1-84F8AC95DE29}"/>
          </ac:picMkLst>
        </pc:picChg>
        <pc:cxnChg chg="add del">
          <ac:chgData name="McDonie, Andrew (DESE)" userId="347349c9-bbf5-47de-b812-820e429bdcb2" providerId="ADAL" clId="{CC18AFDC-5C4C-47D1-99FD-E862F6701BC6}" dt="2022-11-08T15:14:20.362" v="239" actId="26606"/>
          <ac:cxnSpMkLst>
            <pc:docMk/>
            <pc:sldMk cId="2906044886" sldId="684"/>
            <ac:cxnSpMk id="17" creationId="{AA2EAA10-076F-46BD-8F0F-B9A2FB77A85C}"/>
          </ac:cxnSpMkLst>
        </pc:cxnChg>
        <pc:cxnChg chg="add del">
          <ac:chgData name="McDonie, Andrew (DESE)" userId="347349c9-bbf5-47de-b812-820e429bdcb2" providerId="ADAL" clId="{CC18AFDC-5C4C-47D1-99FD-E862F6701BC6}" dt="2022-11-08T15:14:20.362" v="239" actId="26606"/>
          <ac:cxnSpMkLst>
            <pc:docMk/>
            <pc:sldMk cId="2906044886" sldId="684"/>
            <ac:cxnSpMk id="19" creationId="{D891E407-403B-4764-86C9-33A56D3BCAA3}"/>
          </ac:cxnSpMkLst>
        </pc:cxnChg>
        <pc:cxnChg chg="add del">
          <ac:chgData name="McDonie, Andrew (DESE)" userId="347349c9-bbf5-47de-b812-820e429bdcb2" providerId="ADAL" clId="{CC18AFDC-5C4C-47D1-99FD-E862F6701BC6}" dt="2022-11-08T15:16:29.951" v="249" actId="700"/>
          <ac:cxnSpMkLst>
            <pc:docMk/>
            <pc:sldMk cId="2906044886" sldId="684"/>
            <ac:cxnSpMk id="20" creationId="{D2E961F1-4A28-4A5F-BBD4-6E400E5E6C75}"/>
          </ac:cxnSpMkLst>
        </pc:cxnChg>
        <pc:cxnChg chg="add del">
          <ac:chgData name="McDonie, Andrew (DESE)" userId="347349c9-bbf5-47de-b812-820e429bdcb2" providerId="ADAL" clId="{CC18AFDC-5C4C-47D1-99FD-E862F6701BC6}" dt="2022-11-08T15:16:29.951" v="249" actId="700"/>
          <ac:cxnSpMkLst>
            <pc:docMk/>
            <pc:sldMk cId="2906044886" sldId="684"/>
            <ac:cxnSpMk id="21" creationId="{A82415D3-DDE5-4D63-8CB3-23A5EC581B27}"/>
          </ac:cxnSpMkLst>
        </pc:cxnChg>
        <pc:cxnChg chg="add del">
          <ac:chgData name="McDonie, Andrew (DESE)" userId="347349c9-bbf5-47de-b812-820e429bdcb2" providerId="ADAL" clId="{CC18AFDC-5C4C-47D1-99FD-E862F6701BC6}" dt="2022-11-08T15:16:29.951" v="249" actId="700"/>
          <ac:cxnSpMkLst>
            <pc:docMk/>
            <pc:sldMk cId="2906044886" sldId="684"/>
            <ac:cxnSpMk id="23" creationId="{AD7193FB-6AE6-4B3B-8F89-56B55DD63B4D}"/>
          </ac:cxnSpMkLst>
        </pc:cxnChg>
      </pc:sldChg>
      <pc:sldChg chg="addSp delSp modSp new mod setBg modClrScheme chgLayout">
        <pc:chgData name="McDonie, Andrew (DESE)" userId="347349c9-bbf5-47de-b812-820e429bdcb2" providerId="ADAL" clId="{CC18AFDC-5C4C-47D1-99FD-E862F6701BC6}" dt="2022-11-08T15:21:05.774" v="277" actId="20577"/>
        <pc:sldMkLst>
          <pc:docMk/>
          <pc:sldMk cId="179717535" sldId="685"/>
        </pc:sldMkLst>
        <pc:spChg chg="del">
          <ac:chgData name="McDonie, Andrew (DESE)" userId="347349c9-bbf5-47de-b812-820e429bdcb2" providerId="ADAL" clId="{CC18AFDC-5C4C-47D1-99FD-E862F6701BC6}" dt="2022-11-08T15:20:59.517" v="275" actId="700"/>
          <ac:spMkLst>
            <pc:docMk/>
            <pc:sldMk cId="179717535" sldId="685"/>
            <ac:spMk id="2" creationId="{F9505897-58EC-44C8-9951-5CC3B046F03C}"/>
          </ac:spMkLst>
        </pc:spChg>
        <pc:spChg chg="del">
          <ac:chgData name="McDonie, Andrew (DESE)" userId="347349c9-bbf5-47de-b812-820e429bdcb2" providerId="ADAL" clId="{CC18AFDC-5C4C-47D1-99FD-E862F6701BC6}" dt="2022-11-08T15:20:59.517" v="275" actId="700"/>
          <ac:spMkLst>
            <pc:docMk/>
            <pc:sldMk cId="179717535" sldId="685"/>
            <ac:spMk id="3" creationId="{46EF79E8-E84E-4DD4-9309-F053AF6169FB}"/>
          </ac:spMkLst>
        </pc:spChg>
        <pc:spChg chg="mod ord">
          <ac:chgData name="McDonie, Andrew (DESE)" userId="347349c9-bbf5-47de-b812-820e429bdcb2" providerId="ADAL" clId="{CC18AFDC-5C4C-47D1-99FD-E862F6701BC6}" dt="2022-11-08T15:21:03.464" v="276" actId="26606"/>
          <ac:spMkLst>
            <pc:docMk/>
            <pc:sldMk cId="179717535" sldId="685"/>
            <ac:spMk id="4" creationId="{BC36B736-8D9F-407E-8F97-7E34EEDE02C7}"/>
          </ac:spMkLst>
        </pc:spChg>
        <pc:spChg chg="mod ord">
          <ac:chgData name="McDonie, Andrew (DESE)" userId="347349c9-bbf5-47de-b812-820e429bdcb2" providerId="ADAL" clId="{CC18AFDC-5C4C-47D1-99FD-E862F6701BC6}" dt="2022-11-08T15:21:05.774" v="277" actId="20577"/>
          <ac:spMkLst>
            <pc:docMk/>
            <pc:sldMk cId="179717535" sldId="685"/>
            <ac:spMk id="5" creationId="{E91955F8-B9DD-47EA-B390-F3CDF85FECFD}"/>
          </ac:spMkLst>
        </pc:spChg>
        <pc:spChg chg="del">
          <ac:chgData name="McDonie, Andrew (DESE)" userId="347349c9-bbf5-47de-b812-820e429bdcb2" providerId="ADAL" clId="{CC18AFDC-5C4C-47D1-99FD-E862F6701BC6}" dt="2022-11-08T15:20:59.517" v="275" actId="700"/>
          <ac:spMkLst>
            <pc:docMk/>
            <pc:sldMk cId="179717535" sldId="685"/>
            <ac:spMk id="6" creationId="{1B8DF86A-94D6-441C-9560-2335E72A838A}"/>
          </ac:spMkLst>
        </pc:spChg>
        <pc:spChg chg="add">
          <ac:chgData name="McDonie, Andrew (DESE)" userId="347349c9-bbf5-47de-b812-820e429bdcb2" providerId="ADAL" clId="{CC18AFDC-5C4C-47D1-99FD-E862F6701BC6}" dt="2022-11-08T15:21:03.464" v="276" actId="26606"/>
          <ac:spMkLst>
            <pc:docMk/>
            <pc:sldMk cId="179717535" sldId="685"/>
            <ac:spMk id="10" creationId="{6F5A5072-7B47-4D32-B52A-4EBBF590B8A5}"/>
          </ac:spMkLst>
        </pc:spChg>
        <pc:spChg chg="add">
          <ac:chgData name="McDonie, Andrew (DESE)" userId="347349c9-bbf5-47de-b812-820e429bdcb2" providerId="ADAL" clId="{CC18AFDC-5C4C-47D1-99FD-E862F6701BC6}" dt="2022-11-08T15:21:03.464" v="276" actId="26606"/>
          <ac:spMkLst>
            <pc:docMk/>
            <pc:sldMk cId="179717535" sldId="685"/>
            <ac:spMk id="12" creationId="{9715DAF0-AE1B-46C9-8A6B-DB2AA05AB91D}"/>
          </ac:spMkLst>
        </pc:spChg>
        <pc:spChg chg="add">
          <ac:chgData name="McDonie, Andrew (DESE)" userId="347349c9-bbf5-47de-b812-820e429bdcb2" providerId="ADAL" clId="{CC18AFDC-5C4C-47D1-99FD-E862F6701BC6}" dt="2022-11-08T15:21:03.464" v="276" actId="26606"/>
          <ac:spMkLst>
            <pc:docMk/>
            <pc:sldMk cId="179717535" sldId="685"/>
            <ac:spMk id="14" creationId="{6016219D-510E-4184-9090-6D5578A87BD1}"/>
          </ac:spMkLst>
        </pc:spChg>
        <pc:spChg chg="add">
          <ac:chgData name="McDonie, Andrew (DESE)" userId="347349c9-bbf5-47de-b812-820e429bdcb2" providerId="ADAL" clId="{CC18AFDC-5C4C-47D1-99FD-E862F6701BC6}" dt="2022-11-08T15:21:03.464" v="276" actId="26606"/>
          <ac:spMkLst>
            <pc:docMk/>
            <pc:sldMk cId="179717535" sldId="685"/>
            <ac:spMk id="16" creationId="{AFF4A713-7B75-4B21-90D7-5AB19547C728}"/>
          </ac:spMkLst>
        </pc:spChg>
        <pc:spChg chg="add">
          <ac:chgData name="McDonie, Andrew (DESE)" userId="347349c9-bbf5-47de-b812-820e429bdcb2" providerId="ADAL" clId="{CC18AFDC-5C4C-47D1-99FD-E862F6701BC6}" dt="2022-11-08T15:21:03.464" v="276" actId="26606"/>
          <ac:spMkLst>
            <pc:docMk/>
            <pc:sldMk cId="179717535" sldId="685"/>
            <ac:spMk id="18" creationId="{DC631C0B-6DA6-4E57-8231-CE32B3434A7E}"/>
          </ac:spMkLst>
        </pc:spChg>
        <pc:spChg chg="add">
          <ac:chgData name="McDonie, Andrew (DESE)" userId="347349c9-bbf5-47de-b812-820e429bdcb2" providerId="ADAL" clId="{CC18AFDC-5C4C-47D1-99FD-E862F6701BC6}" dt="2022-11-08T15:21:03.464" v="276" actId="26606"/>
          <ac:spMkLst>
            <pc:docMk/>
            <pc:sldMk cId="179717535" sldId="685"/>
            <ac:spMk id="20" creationId="{C29501E6-A978-4A61-9689-9085AF97A53A}"/>
          </ac:spMkLst>
        </pc:spChg>
      </pc:sldChg>
      <pc:sldChg chg="del delDesignElem">
        <pc:chgData name="McDonie, Andrew (DESE)" userId="347349c9-bbf5-47de-b812-820e429bdcb2" providerId="ADAL" clId="{CC18AFDC-5C4C-47D1-99FD-E862F6701BC6}" dt="2022-11-08T15:28:56.892" v="285" actId="2696"/>
        <pc:sldMkLst>
          <pc:docMk/>
          <pc:sldMk cId="760854536" sldId="686"/>
        </pc:sldMkLst>
      </pc:sldChg>
      <pc:sldChg chg="addSp del delDesignElem">
        <pc:chgData name="McDonie, Andrew (DESE)" userId="347349c9-bbf5-47de-b812-820e429bdcb2" providerId="ADAL" clId="{CC18AFDC-5C4C-47D1-99FD-E862F6701BC6}" dt="2022-11-08T15:28:38.865" v="282"/>
        <pc:sldMkLst>
          <pc:docMk/>
          <pc:sldMk cId="2545229769" sldId="686"/>
        </pc:sldMkLst>
        <pc:spChg chg="add">
          <ac:chgData name="McDonie, Andrew (DESE)" userId="347349c9-bbf5-47de-b812-820e429bdcb2" providerId="ADAL" clId="{CC18AFDC-5C4C-47D1-99FD-E862F6701BC6}" dt="2022-11-08T15:28:38.865" v="282"/>
          <ac:spMkLst>
            <pc:docMk/>
            <pc:sldMk cId="2545229769" sldId="686"/>
            <ac:spMk id="10" creationId="{6F5A5072-7B47-4D32-B52A-4EBBF590B8A5}"/>
          </ac:spMkLst>
        </pc:spChg>
        <pc:spChg chg="add">
          <ac:chgData name="McDonie, Andrew (DESE)" userId="347349c9-bbf5-47de-b812-820e429bdcb2" providerId="ADAL" clId="{CC18AFDC-5C4C-47D1-99FD-E862F6701BC6}" dt="2022-11-08T15:28:38.865" v="282"/>
          <ac:spMkLst>
            <pc:docMk/>
            <pc:sldMk cId="2545229769" sldId="686"/>
            <ac:spMk id="12" creationId="{9715DAF0-AE1B-46C9-8A6B-DB2AA05AB91D}"/>
          </ac:spMkLst>
        </pc:spChg>
        <pc:spChg chg="add">
          <ac:chgData name="McDonie, Andrew (DESE)" userId="347349c9-bbf5-47de-b812-820e429bdcb2" providerId="ADAL" clId="{CC18AFDC-5C4C-47D1-99FD-E862F6701BC6}" dt="2022-11-08T15:28:38.865" v="282"/>
          <ac:spMkLst>
            <pc:docMk/>
            <pc:sldMk cId="2545229769" sldId="686"/>
            <ac:spMk id="14" creationId="{6016219D-510E-4184-9090-6D5578A87BD1}"/>
          </ac:spMkLst>
        </pc:spChg>
        <pc:spChg chg="add">
          <ac:chgData name="McDonie, Andrew (DESE)" userId="347349c9-bbf5-47de-b812-820e429bdcb2" providerId="ADAL" clId="{CC18AFDC-5C4C-47D1-99FD-E862F6701BC6}" dt="2022-11-08T15:28:38.865" v="282"/>
          <ac:spMkLst>
            <pc:docMk/>
            <pc:sldMk cId="2545229769" sldId="686"/>
            <ac:spMk id="16" creationId="{AFF4A713-7B75-4B21-90D7-5AB19547C728}"/>
          </ac:spMkLst>
        </pc:spChg>
        <pc:spChg chg="add">
          <ac:chgData name="McDonie, Andrew (DESE)" userId="347349c9-bbf5-47de-b812-820e429bdcb2" providerId="ADAL" clId="{CC18AFDC-5C4C-47D1-99FD-E862F6701BC6}" dt="2022-11-08T15:28:38.865" v="282"/>
          <ac:spMkLst>
            <pc:docMk/>
            <pc:sldMk cId="2545229769" sldId="686"/>
            <ac:spMk id="18" creationId="{DC631C0B-6DA6-4E57-8231-CE32B3434A7E}"/>
          </ac:spMkLst>
        </pc:spChg>
        <pc:spChg chg="add">
          <ac:chgData name="McDonie, Andrew (DESE)" userId="347349c9-bbf5-47de-b812-820e429bdcb2" providerId="ADAL" clId="{CC18AFDC-5C4C-47D1-99FD-E862F6701BC6}" dt="2022-11-08T15:28:38.865" v="282"/>
          <ac:spMkLst>
            <pc:docMk/>
            <pc:sldMk cId="2545229769" sldId="686"/>
            <ac:spMk id="20" creationId="{C29501E6-A978-4A61-9689-9085AF97A53A}"/>
          </ac:spMkLst>
        </pc:spChg>
      </pc:sldChg>
      <pc:sldChg chg="addSp delSp add del setBg delDesignElem">
        <pc:chgData name="McDonie, Andrew (DESE)" userId="347349c9-bbf5-47de-b812-820e429bdcb2" providerId="ADAL" clId="{CC18AFDC-5C4C-47D1-99FD-E862F6701BC6}" dt="2022-11-08T15:28:38.107" v="281"/>
        <pc:sldMkLst>
          <pc:docMk/>
          <pc:sldMk cId="1083124934" sldId="687"/>
        </pc:sldMkLst>
        <pc:spChg chg="add del">
          <ac:chgData name="McDonie, Andrew (DESE)" userId="347349c9-bbf5-47de-b812-820e429bdcb2" providerId="ADAL" clId="{CC18AFDC-5C4C-47D1-99FD-E862F6701BC6}" dt="2022-11-08T15:28:38.107" v="281"/>
          <ac:spMkLst>
            <pc:docMk/>
            <pc:sldMk cId="1083124934" sldId="687"/>
            <ac:spMk id="10" creationId="{6F5A5072-7B47-4D32-B52A-4EBBF590B8A5}"/>
          </ac:spMkLst>
        </pc:spChg>
        <pc:spChg chg="add del">
          <ac:chgData name="McDonie, Andrew (DESE)" userId="347349c9-bbf5-47de-b812-820e429bdcb2" providerId="ADAL" clId="{CC18AFDC-5C4C-47D1-99FD-E862F6701BC6}" dt="2022-11-08T15:28:38.107" v="281"/>
          <ac:spMkLst>
            <pc:docMk/>
            <pc:sldMk cId="1083124934" sldId="687"/>
            <ac:spMk id="12" creationId="{9715DAF0-AE1B-46C9-8A6B-DB2AA05AB91D}"/>
          </ac:spMkLst>
        </pc:spChg>
        <pc:spChg chg="add del">
          <ac:chgData name="McDonie, Andrew (DESE)" userId="347349c9-bbf5-47de-b812-820e429bdcb2" providerId="ADAL" clId="{CC18AFDC-5C4C-47D1-99FD-E862F6701BC6}" dt="2022-11-08T15:28:38.107" v="281"/>
          <ac:spMkLst>
            <pc:docMk/>
            <pc:sldMk cId="1083124934" sldId="687"/>
            <ac:spMk id="14" creationId="{6016219D-510E-4184-9090-6D5578A87BD1}"/>
          </ac:spMkLst>
        </pc:spChg>
        <pc:spChg chg="add del">
          <ac:chgData name="McDonie, Andrew (DESE)" userId="347349c9-bbf5-47de-b812-820e429bdcb2" providerId="ADAL" clId="{CC18AFDC-5C4C-47D1-99FD-E862F6701BC6}" dt="2022-11-08T15:28:38.107" v="281"/>
          <ac:spMkLst>
            <pc:docMk/>
            <pc:sldMk cId="1083124934" sldId="687"/>
            <ac:spMk id="16" creationId="{AFF4A713-7B75-4B21-90D7-5AB19547C728}"/>
          </ac:spMkLst>
        </pc:spChg>
        <pc:spChg chg="add del">
          <ac:chgData name="McDonie, Andrew (DESE)" userId="347349c9-bbf5-47de-b812-820e429bdcb2" providerId="ADAL" clId="{CC18AFDC-5C4C-47D1-99FD-E862F6701BC6}" dt="2022-11-08T15:28:38.107" v="281"/>
          <ac:spMkLst>
            <pc:docMk/>
            <pc:sldMk cId="1083124934" sldId="687"/>
            <ac:spMk id="18" creationId="{DC631C0B-6DA6-4E57-8231-CE32B3434A7E}"/>
          </ac:spMkLst>
        </pc:spChg>
        <pc:spChg chg="add del">
          <ac:chgData name="McDonie, Andrew (DESE)" userId="347349c9-bbf5-47de-b812-820e429bdcb2" providerId="ADAL" clId="{CC18AFDC-5C4C-47D1-99FD-E862F6701BC6}" dt="2022-11-08T15:28:38.107" v="281"/>
          <ac:spMkLst>
            <pc:docMk/>
            <pc:sldMk cId="1083124934" sldId="687"/>
            <ac:spMk id="20" creationId="{C29501E6-A978-4A61-9689-9085AF97A53A}"/>
          </ac:spMkLst>
        </pc:spChg>
      </pc:sldChg>
      <pc:sldChg chg="modSp add mod">
        <pc:chgData name="McDonie, Andrew (DESE)" userId="347349c9-bbf5-47de-b812-820e429bdcb2" providerId="ADAL" clId="{CC18AFDC-5C4C-47D1-99FD-E862F6701BC6}" dt="2022-11-08T15:29:00.847" v="286" actId="20577"/>
        <pc:sldMkLst>
          <pc:docMk/>
          <pc:sldMk cId="2225423242" sldId="687"/>
        </pc:sldMkLst>
        <pc:spChg chg="mod">
          <ac:chgData name="McDonie, Andrew (DESE)" userId="347349c9-bbf5-47de-b812-820e429bdcb2" providerId="ADAL" clId="{CC18AFDC-5C4C-47D1-99FD-E862F6701BC6}" dt="2022-11-08T15:29:00.847" v="286" actId="20577"/>
          <ac:spMkLst>
            <pc:docMk/>
            <pc:sldMk cId="2225423242" sldId="687"/>
            <ac:spMk id="5" creationId="{E91955F8-B9DD-47EA-B390-F3CDF85FECFD}"/>
          </ac:spMkLst>
        </pc:spChg>
      </pc:sldChg>
      <pc:sldChg chg="addSp new mod">
        <pc:chgData name="McDonie, Andrew (DESE)" userId="347349c9-bbf5-47de-b812-820e429bdcb2" providerId="ADAL" clId="{CC18AFDC-5C4C-47D1-99FD-E862F6701BC6}" dt="2022-11-08T15:54:50.294" v="292" actId="22"/>
        <pc:sldMkLst>
          <pc:docMk/>
          <pc:sldMk cId="1874599784" sldId="688"/>
        </pc:sldMkLst>
        <pc:picChg chg="add">
          <ac:chgData name="McDonie, Andrew (DESE)" userId="347349c9-bbf5-47de-b812-820e429bdcb2" providerId="ADAL" clId="{CC18AFDC-5C4C-47D1-99FD-E862F6701BC6}" dt="2022-11-08T15:54:50.294" v="292" actId="22"/>
          <ac:picMkLst>
            <pc:docMk/>
            <pc:sldMk cId="1874599784" sldId="688"/>
            <ac:picMk id="4" creationId="{3DADCFE5-46AE-49BD-8208-AC249214E31D}"/>
          </ac:picMkLst>
        </pc:picChg>
      </pc:sldChg>
      <pc:sldChg chg="addSp new mod">
        <pc:chgData name="McDonie, Andrew (DESE)" userId="347349c9-bbf5-47de-b812-820e429bdcb2" providerId="ADAL" clId="{CC18AFDC-5C4C-47D1-99FD-E862F6701BC6}" dt="2022-11-08T15:56:22.306" v="294" actId="22"/>
        <pc:sldMkLst>
          <pc:docMk/>
          <pc:sldMk cId="3087613651" sldId="689"/>
        </pc:sldMkLst>
        <pc:picChg chg="add">
          <ac:chgData name="McDonie, Andrew (DESE)" userId="347349c9-bbf5-47de-b812-820e429bdcb2" providerId="ADAL" clId="{CC18AFDC-5C4C-47D1-99FD-E862F6701BC6}" dt="2022-11-08T15:56:22.306" v="294" actId="22"/>
          <ac:picMkLst>
            <pc:docMk/>
            <pc:sldMk cId="3087613651" sldId="689"/>
            <ac:picMk id="4" creationId="{08074D51-7632-4B5E-9C03-B104A5C72AC4}"/>
          </ac:picMkLst>
        </pc:picChg>
      </pc:sldChg>
      <pc:sldChg chg="addSp modSp new mod">
        <pc:chgData name="McDonie, Andrew (DESE)" userId="347349c9-bbf5-47de-b812-820e429bdcb2" providerId="ADAL" clId="{CC18AFDC-5C4C-47D1-99FD-E862F6701BC6}" dt="2022-11-08T15:58:01.248" v="299" actId="1076"/>
        <pc:sldMkLst>
          <pc:docMk/>
          <pc:sldMk cId="4278406357" sldId="690"/>
        </pc:sldMkLst>
        <pc:picChg chg="add mod">
          <ac:chgData name="McDonie, Andrew (DESE)" userId="347349c9-bbf5-47de-b812-820e429bdcb2" providerId="ADAL" clId="{CC18AFDC-5C4C-47D1-99FD-E862F6701BC6}" dt="2022-11-08T15:58:01.248" v="299" actId="1076"/>
          <ac:picMkLst>
            <pc:docMk/>
            <pc:sldMk cId="4278406357" sldId="690"/>
            <ac:picMk id="4" creationId="{BBE53B27-BA7E-44B4-BF54-011B30264465}"/>
          </ac:picMkLst>
        </pc:picChg>
      </pc:sldChg>
      <pc:sldChg chg="addSp new mod">
        <pc:chgData name="McDonie, Andrew (DESE)" userId="347349c9-bbf5-47de-b812-820e429bdcb2" providerId="ADAL" clId="{CC18AFDC-5C4C-47D1-99FD-E862F6701BC6}" dt="2022-11-08T15:58:54.631" v="301" actId="22"/>
        <pc:sldMkLst>
          <pc:docMk/>
          <pc:sldMk cId="2355382963" sldId="691"/>
        </pc:sldMkLst>
        <pc:picChg chg="add">
          <ac:chgData name="McDonie, Andrew (DESE)" userId="347349c9-bbf5-47de-b812-820e429bdcb2" providerId="ADAL" clId="{CC18AFDC-5C4C-47D1-99FD-E862F6701BC6}" dt="2022-11-08T15:58:54.631" v="301" actId="22"/>
          <ac:picMkLst>
            <pc:docMk/>
            <pc:sldMk cId="2355382963" sldId="691"/>
            <ac:picMk id="4" creationId="{B1DFB680-E90E-4E79-807D-29AADFB82553}"/>
          </ac:picMkLst>
        </pc:picChg>
      </pc:sldChg>
      <pc:sldChg chg="addSp modSp new mod">
        <pc:chgData name="McDonie, Andrew (DESE)" userId="347349c9-bbf5-47de-b812-820e429bdcb2" providerId="ADAL" clId="{CC18AFDC-5C4C-47D1-99FD-E862F6701BC6}" dt="2022-11-08T16:01:10.703" v="305" actId="1076"/>
        <pc:sldMkLst>
          <pc:docMk/>
          <pc:sldMk cId="1448222957" sldId="692"/>
        </pc:sldMkLst>
        <pc:picChg chg="add mod">
          <ac:chgData name="McDonie, Andrew (DESE)" userId="347349c9-bbf5-47de-b812-820e429bdcb2" providerId="ADAL" clId="{CC18AFDC-5C4C-47D1-99FD-E862F6701BC6}" dt="2022-11-08T16:01:10.703" v="305" actId="1076"/>
          <ac:picMkLst>
            <pc:docMk/>
            <pc:sldMk cId="1448222957" sldId="692"/>
            <ac:picMk id="4" creationId="{B7E0A303-E921-43BD-A76C-FC43D7A08DDC}"/>
          </ac:picMkLst>
        </pc:picChg>
      </pc:sldChg>
      <pc:sldMasterChg chg="delSldLayout">
        <pc:chgData name="McDonie, Andrew (DESE)" userId="347349c9-bbf5-47de-b812-820e429bdcb2" providerId="ADAL" clId="{CC18AFDC-5C4C-47D1-99FD-E862F6701BC6}" dt="2022-11-08T15:28:56.892" v="285" actId="2696"/>
        <pc:sldMasterMkLst>
          <pc:docMk/>
          <pc:sldMasterMk cId="1578416296" sldId="2147483648"/>
        </pc:sldMasterMkLst>
        <pc:sldLayoutChg chg="del">
          <pc:chgData name="McDonie, Andrew (DESE)" userId="347349c9-bbf5-47de-b812-820e429bdcb2" providerId="ADAL" clId="{CC18AFDC-5C4C-47D1-99FD-E862F6701BC6}" dt="2022-11-08T15:28:56.892" v="285" actId="2696"/>
          <pc:sldLayoutMkLst>
            <pc:docMk/>
            <pc:sldMasterMk cId="1578416296" sldId="2147483648"/>
            <pc:sldLayoutMk cId="912389247" sldId="2147483680"/>
          </pc:sldLayoutMkLst>
        </pc:sldLayoutChg>
      </pc:sldMasterChg>
      <pc:sldMasterChg chg="modSldLayout">
        <pc:chgData name="McDonie, Andrew (DESE)" userId="347349c9-bbf5-47de-b812-820e429bdcb2" providerId="ADAL" clId="{CC18AFDC-5C4C-47D1-99FD-E862F6701BC6}" dt="2022-11-08T15:11:18.978" v="159"/>
        <pc:sldMasterMkLst>
          <pc:docMk/>
          <pc:sldMasterMk cId="3437757340" sldId="2147483680"/>
        </pc:sldMasterMkLst>
        <pc:sldLayoutChg chg="modSp">
          <pc:chgData name="McDonie, Andrew (DESE)" userId="347349c9-bbf5-47de-b812-820e429bdcb2" providerId="ADAL" clId="{CC18AFDC-5C4C-47D1-99FD-E862F6701BC6}" dt="2022-11-08T15:11:18.978" v="159"/>
          <pc:sldLayoutMkLst>
            <pc:docMk/>
            <pc:sldMasterMk cId="1578416296" sldId="2147483648"/>
            <pc:sldLayoutMk cId="94844436" sldId="2147483652"/>
          </pc:sldLayoutMkLst>
          <pc:spChg chg="mod">
            <ac:chgData name="McDonie, Andrew (DESE)" userId="347349c9-bbf5-47de-b812-820e429bdcb2" providerId="ADAL" clId="{CC18AFDC-5C4C-47D1-99FD-E862F6701BC6}" dt="2022-11-08T15:11:18.978" v="159"/>
            <ac:spMkLst>
              <pc:docMk/>
              <pc:sldMasterMk cId="1578416296" sldId="2147483648"/>
              <pc:sldLayoutMk cId="94844436" sldId="2147483652"/>
              <ac:spMk id="7" creationId="{94301496-3A04-4B17-9688-6289A84D6F4D}"/>
            </ac:spMkLst>
          </pc:spChg>
        </pc:sldLayoutChg>
        <pc:sldLayoutChg chg="modSp">
          <pc:chgData name="McDonie, Andrew (DESE)" userId="347349c9-bbf5-47de-b812-820e429bdcb2" providerId="ADAL" clId="{CC18AFDC-5C4C-47D1-99FD-E862F6701BC6}" dt="2022-11-08T15:11:18.978" v="159"/>
          <pc:sldLayoutMkLst>
            <pc:docMk/>
            <pc:sldMasterMk cId="1578416296" sldId="2147483648"/>
            <pc:sldLayoutMk cId="1460193021" sldId="2147483666"/>
          </pc:sldLayoutMkLst>
          <pc:spChg chg="mod">
            <ac:chgData name="McDonie, Andrew (DESE)" userId="347349c9-bbf5-47de-b812-820e429bdcb2" providerId="ADAL" clId="{CC18AFDC-5C4C-47D1-99FD-E862F6701BC6}" dt="2022-11-08T15:11:18.978" v="159"/>
            <ac:spMkLst>
              <pc:docMk/>
              <pc:sldMasterMk cId="1578416296" sldId="2147483648"/>
              <pc:sldLayoutMk cId="1460193021" sldId="2147483666"/>
              <ac:spMk id="3" creationId="{00000000-0000-0000-0000-000000000000}"/>
            </ac:spMkLst>
          </pc:spChg>
          <pc:spChg chg="mod">
            <ac:chgData name="McDonie, Andrew (DESE)" userId="347349c9-bbf5-47de-b812-820e429bdcb2" providerId="ADAL" clId="{CC18AFDC-5C4C-47D1-99FD-E862F6701BC6}" dt="2022-11-08T15:11:18.978" v="159"/>
            <ac:spMkLst>
              <pc:docMk/>
              <pc:sldMasterMk cId="1578416296" sldId="2147483648"/>
              <pc:sldLayoutMk cId="1460193021" sldId="2147483666"/>
              <ac:spMk id="4" creationId="{00000000-0000-0000-0000-000000000000}"/>
            </ac:spMkLst>
          </pc:spChg>
          <pc:spChg chg="mod">
            <ac:chgData name="McDonie, Andrew (DESE)" userId="347349c9-bbf5-47de-b812-820e429bdcb2" providerId="ADAL" clId="{CC18AFDC-5C4C-47D1-99FD-E862F6701BC6}" dt="2022-11-08T15:11:18.978" v="159"/>
            <ac:spMkLst>
              <pc:docMk/>
              <pc:sldMasterMk cId="1578416296" sldId="2147483648"/>
              <pc:sldLayoutMk cId="1460193021" sldId="2147483666"/>
              <ac:spMk id="5" creationId="{00000000-0000-0000-0000-000000000000}"/>
            </ac:spMkLst>
          </pc:spChg>
        </pc:sldLayoutChg>
        <pc:sldLayoutChg chg="addSp">
          <pc:chgData name="McDonie, Andrew (DESE)" userId="347349c9-bbf5-47de-b812-820e429bdcb2" providerId="ADAL" clId="{CC18AFDC-5C4C-47D1-99FD-E862F6701BC6}" dt="2022-11-08T15:11:11.943" v="155"/>
          <pc:sldLayoutMkLst>
            <pc:docMk/>
            <pc:sldMasterMk cId="3437757340" sldId="2147483680"/>
            <pc:sldLayoutMk cId="3214055347" sldId="2147483690"/>
          </pc:sldLayoutMkLst>
          <pc:spChg chg="add">
            <ac:chgData name="McDonie, Andrew (DESE)" userId="347349c9-bbf5-47de-b812-820e429bdcb2" providerId="ADAL" clId="{CC18AFDC-5C4C-47D1-99FD-E862F6701BC6}" dt="2022-11-08T15:11:11.943" v="155"/>
            <ac:spMkLst>
              <pc:docMk/>
              <pc:sldMasterMk cId="3437757340" sldId="2147483680"/>
              <pc:sldLayoutMk cId="3214055347" sldId="2147483690"/>
              <ac:spMk id="8" creationId="{B378A3E0-85BD-4BCF-9FF0-82EE11A63F87}"/>
            </ac:spMkLst>
          </pc:spChg>
          <pc:spChg chg="add">
            <ac:chgData name="McDonie, Andrew (DESE)" userId="347349c9-bbf5-47de-b812-820e429bdcb2" providerId="ADAL" clId="{CC18AFDC-5C4C-47D1-99FD-E862F6701BC6}" dt="2022-11-08T15:11:11.943" v="155"/>
            <ac:spMkLst>
              <pc:docMk/>
              <pc:sldMasterMk cId="3437757340" sldId="2147483680"/>
              <pc:sldLayoutMk cId="3214055347" sldId="2147483690"/>
              <ac:spMk id="11" creationId="{1803036E-A057-471B-8F8D-6F123DFDE159}"/>
            </ac:spMkLst>
          </pc:spChg>
          <pc:picChg chg="add">
            <ac:chgData name="McDonie, Andrew (DESE)" userId="347349c9-bbf5-47de-b812-820e429bdcb2" providerId="ADAL" clId="{CC18AFDC-5C4C-47D1-99FD-E862F6701BC6}" dt="2022-11-08T15:11:11.943" v="155"/>
            <ac:picMkLst>
              <pc:docMk/>
              <pc:sldMasterMk cId="3437757340" sldId="2147483680"/>
              <pc:sldLayoutMk cId="3214055347" sldId="2147483690"/>
              <ac:picMk id="6" creationId="{E1DA53BD-17F9-4728-AB99-920F59B1EA0A}"/>
            </ac:picMkLst>
          </pc:picChg>
          <pc:cxnChg chg="add">
            <ac:chgData name="McDonie, Andrew (DESE)" userId="347349c9-bbf5-47de-b812-820e429bdcb2" providerId="ADAL" clId="{CC18AFDC-5C4C-47D1-99FD-E862F6701BC6}" dt="2022-11-08T15:11:11.943" v="155"/>
            <ac:cxnSpMkLst>
              <pc:docMk/>
              <pc:sldMasterMk cId="3437757340" sldId="2147483680"/>
              <pc:sldLayoutMk cId="3214055347" sldId="2147483690"/>
              <ac:cxnSpMk id="12" creationId="{F3946984-FE83-4FA9-B9CE-8DE0E0F7A1C8}"/>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40" y="1"/>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2023/11/30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40"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40" y="1"/>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2023/11/30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40"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57869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“exercising” is not just “practicing” these skills and includes using these skills in authentic conversations and situations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10685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86974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shown in the chart, some Functions are repeated from level to level (as indicated by a check mark) and some Functions progress from level to level (as indicated by a check mark in a new row or a check mark with a plus sign). These Functions, which are brand new Functions that emerge at higher proficiency levels or new, more rigorous features of a previously acquired Function, appear in bolded text within the Framework. </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84094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89142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52700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55524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89904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48512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136259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57249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76924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58691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378221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Calibri" panose="020F0502020204030204" pitchFamily="34" charset="0"/>
              </a:rPr>
              <a:t>Classical language teachers may decide to focus more on goals/objectives for interpretive and intercultural communication while still providing opportunities for their students to develop and advance their interpersonal and presentational communication skills. The interpersonal and presentational modes may be expressed or demonstrated at lower levels of proficiency.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84336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86803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3460882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46578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1842892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726658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314940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388699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764212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3078094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1244551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750634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3164332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70279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26541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91419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 to highlight each component]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 (lettered lists): describes what students can do with the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Context (teal italicized text): </a:t>
            </a:r>
            <a:r>
              <a:rPr lang="en-US" sz="1200" dirty="0"/>
              <a:t>Describes the situations in which students successfully perform the function. </a:t>
            </a: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Text Type (purple text): </a:t>
            </a:r>
            <a:r>
              <a:rPr lang="en-US" sz="1200" dirty="0"/>
              <a:t>Describes the quality and quantity of language that students produce.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Comprehensibility (italicized red-brown text): Describes if and how easily the audience will understand the student.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Support (olive green text): Describes what supports students will likely need in order to accomplish the function.</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60826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404082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715672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4668EC-92F0-4572-9577-023BA49E05D2}" type="datetime1">
              <a:rPr lang="en-US" altLang="zh-CN" smtClean="0"/>
              <a:pPr/>
              <a:t>11/30/2023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6019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5A6E4-5645-4976-86AA-03AB77AE9942}" type="slidenum">
              <a:rPr lang="en-US"/>
              <a:pPr>
                <a:defRPr/>
              </a:pPr>
              <a:t>‹#›</a:t>
            </a:fld>
            <a:endParaRPr lang="en-US"/>
          </a:p>
        </p:txBody>
      </p:sp>
    </p:spTree>
    <p:extLst>
      <p:ext uri="{BB962C8B-B14F-4D97-AF65-F5344CB8AC3E}">
        <p14:creationId xmlns:p14="http://schemas.microsoft.com/office/powerpoint/2010/main" val="413307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1059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53384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2638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39969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6039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4652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8235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030854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01331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762893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4486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11/30/2023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 id="2147483679" r:id="rId13"/>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E2344-73ED-4C0F-B6ED-0851A8BC5D9C}" type="datetimeFigureOut">
              <a:rPr lang="en-US" smtClean="0"/>
              <a:pPr/>
              <a:t>11/30/2023</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2496-E9A8-4161-ADDA-C67128E0AFE2}" type="slidenum">
              <a:rPr lang="en-US" smtClean="0"/>
              <a:pPr/>
              <a:t>‹#›</a:t>
            </a:fld>
            <a:endParaRPr lang="en-US" dirty="0"/>
          </a:p>
        </p:txBody>
      </p:sp>
    </p:spTree>
    <p:extLst>
      <p:ext uri="{BB962C8B-B14F-4D97-AF65-F5344CB8AC3E}">
        <p14:creationId xmlns:p14="http://schemas.microsoft.com/office/powerpoint/2010/main" val="347246153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notesSlide" Target="../notesSlides/notesSlide10.xml"/><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8.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 Id="rId22"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5.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71.png"/><Relationship Id="rId5" Type="http://schemas.openxmlformats.org/officeDocument/2006/relationships/hyperlink" Target="mailto:worldlanguages@mass.gov" TargetMode="Externa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svg"/><Relationship Id="rId9" Type="http://schemas.openxmlformats.org/officeDocument/2006/relationships/image" Target="../media/image16.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2982" y="1853980"/>
            <a:ext cx="6766253" cy="1656272"/>
          </a:xfrm>
        </p:spPr>
        <p:txBody>
          <a:bodyPr/>
          <a:lstStyle/>
          <a:p>
            <a:pPr algn="ctr"/>
            <a:r>
              <a:rPr lang="en-US" altLang="en-US" sz="2800" dirty="0"/>
              <a:t>Massachusetts World Languages Framework Curriculum Alignment Lab #2 </a:t>
            </a:r>
            <a:br>
              <a:rPr lang="en-US" altLang="en-US" sz="2800" dirty="0"/>
            </a:br>
            <a:endParaRPr lang="en-US" sz="2800" dirty="0"/>
          </a:p>
        </p:txBody>
      </p:sp>
      <p:sp>
        <p:nvSpPr>
          <p:cNvPr id="3" name="Subtitle 2"/>
          <p:cNvSpPr>
            <a:spLocks noGrp="1"/>
          </p:cNvSpPr>
          <p:nvPr>
            <p:ph type="subTitle" idx="1"/>
          </p:nvPr>
        </p:nvSpPr>
        <p:spPr>
          <a:xfrm>
            <a:off x="5335502" y="3214167"/>
            <a:ext cx="6659592" cy="826214"/>
          </a:xfrm>
        </p:spPr>
        <p:txBody>
          <a:bodyPr/>
          <a:lstStyle/>
          <a:p>
            <a:pPr algn="ctr"/>
            <a:r>
              <a:rPr lang="en-US" altLang="zh-CN" sz="2000" i="1" dirty="0"/>
              <a:t>November 8, 2022</a:t>
            </a:r>
            <a:endParaRPr lang="en-US" sz="2000" b="1" dirty="0">
              <a:latin typeface="Arial" pitchFamily="34" charset="0"/>
              <a:cs typeface="Arial" pitchFamily="34" charset="0"/>
            </a:endParaRPr>
          </a:p>
        </p:txBody>
      </p:sp>
      <p:sp>
        <p:nvSpPr>
          <p:cNvPr id="4" name="Subtitle 2">
            <a:extLst>
              <a:ext uri="{FF2B5EF4-FFF2-40B4-BE49-F238E27FC236}">
                <a16:creationId xmlns:a16="http://schemas.microsoft.com/office/drawing/2014/main" id="{506B68E9-042B-4A79-856E-86FDF7BD7FD0}"/>
              </a:ext>
            </a:extLst>
          </p:cNvPr>
          <p:cNvSpPr txBox="1">
            <a:spLocks/>
          </p:cNvSpPr>
          <p:nvPr/>
        </p:nvSpPr>
        <p:spPr>
          <a:xfrm>
            <a:off x="5332983" y="4636394"/>
            <a:ext cx="6659592" cy="1339403"/>
          </a:xfrm>
          <a:prstGeom prst="rect">
            <a:avLst/>
          </a:prstGeom>
          <a:noFill/>
        </p:spPr>
        <p:txBody>
          <a:bodyPr vert="horz" wrap="square" lIns="91440" tIns="45720" rIns="91440" bIns="45720" rtlCol="0" anchor="t" anchorCtr="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lang="zh-CN" altLang="en-US" sz="2400" kern="1200" baseline="0" dirty="0">
                <a:solidFill>
                  <a:schemeClr val="bg1"/>
                </a:solidFill>
                <a:latin typeface="Segoe" panose="020B0503040204020203" pitchFamily="34" charset="0"/>
                <a:ea typeface="+mn-ea"/>
                <a:cs typeface="Segoe" panose="020B0503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i="1" dirty="0">
                <a:solidFill>
                  <a:schemeClr val="bg2">
                    <a:lumMod val="10000"/>
                  </a:schemeClr>
                </a:solidFill>
              </a:rPr>
              <a:t>Andy McDonie</a:t>
            </a:r>
          </a:p>
          <a:p>
            <a:r>
              <a:rPr lang="en-US" altLang="zh-CN" sz="2000" i="1" dirty="0">
                <a:solidFill>
                  <a:schemeClr val="bg2">
                    <a:lumMod val="10000"/>
                  </a:schemeClr>
                </a:solidFill>
              </a:rPr>
              <a:t>World Languages Lead, Office of Language Acquisition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E91955F8-B9DD-47EA-B390-F3CDF85FECFD}"/>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pPr>
            <a:r>
              <a:rPr lang="en-US" sz="4800" kern="1200" dirty="0">
                <a:solidFill>
                  <a:srgbClr val="FFFFFF"/>
                </a:solidFill>
                <a:latin typeface="+mj-lt"/>
                <a:ea typeface="+mj-ea"/>
                <a:cs typeface="+mj-cs"/>
              </a:rPr>
              <a:t>Questions from Module 4?</a:t>
            </a:r>
          </a:p>
        </p:txBody>
      </p:sp>
      <p:sp>
        <p:nvSpPr>
          <p:cNvPr id="4" name="Slide Number Placeholder 3">
            <a:extLst>
              <a:ext uri="{FF2B5EF4-FFF2-40B4-BE49-F238E27FC236}">
                <a16:creationId xmlns:a16="http://schemas.microsoft.com/office/drawing/2014/main" id="{BC36B736-8D9F-407E-8F97-7E34EEDE02C7}"/>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FF27229C-EC7B-4063-A33B-28A5E87E32ED}" type="slidenum">
              <a:rPr lang="en-US" altLang="zh-CN" sz="1100">
                <a:solidFill>
                  <a:schemeClr val="tx1">
                    <a:lumMod val="50000"/>
                    <a:lumOff val="50000"/>
                  </a:schemeClr>
                </a:solidFill>
              </a:rPr>
              <a:pPr>
                <a:spcAft>
                  <a:spcPts val="600"/>
                </a:spcAft>
              </a:pPr>
              <a:t>10</a:t>
            </a:fld>
            <a:endParaRPr lang="en-US" altLang="zh-CN" sz="1100">
              <a:solidFill>
                <a:schemeClr val="tx1">
                  <a:lumMod val="50000"/>
                  <a:lumOff val="50000"/>
                </a:schemeClr>
              </a:solidFill>
            </a:endParaRPr>
          </a:p>
        </p:txBody>
      </p:sp>
    </p:spTree>
    <p:extLst>
      <p:ext uri="{BB962C8B-B14F-4D97-AF65-F5344CB8AC3E}">
        <p14:creationId xmlns:p14="http://schemas.microsoft.com/office/powerpoint/2010/main" val="17971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dirty="0"/>
              <a:t>Explains the Interpersonal Communication mode and why it’s important for world language education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Explores the Massachusetts World Languages Standards for Interpersonal Communication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Discusses how to address the Interpersonal Communication Standards in the classroom</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5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205214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034659"/>
            <a:ext cx="11525055" cy="2207557"/>
          </a:xfrm>
        </p:spPr>
        <p:txBody>
          <a:bodyPr/>
          <a:lstStyle/>
          <a:p>
            <a:pPr marL="342900" indent="-342900">
              <a:buFont typeface="Arial" panose="020B0604020202020204" pitchFamily="34" charset="0"/>
              <a:buChar char="•"/>
            </a:pPr>
            <a:r>
              <a:rPr lang="en-US" dirty="0"/>
              <a:t>Exercise reading, viewing, listening, writing, signing, and speaking skills to seek, convey, and/or exchange information and negotiate the meaning of messages in authentic, synchronous conversations</a:t>
            </a:r>
          </a:p>
          <a:p>
            <a:pPr marL="342900" indent="-342900">
              <a:buFont typeface="Arial" panose="020B0604020202020204" pitchFamily="34" charset="0"/>
              <a:buChar char="•"/>
            </a:pPr>
            <a:r>
              <a:rPr lang="en-US" dirty="0"/>
              <a:t>Exercise cultural understanding and social skills to effectively exchange and explore information with their interlocutor(s)</a:t>
            </a:r>
          </a:p>
          <a:p>
            <a:pPr marL="342900" indent="-3429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5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0" y="1417146"/>
            <a:ext cx="12191999" cy="455284"/>
          </a:xfrm>
        </p:spPr>
        <p:txBody>
          <a:bodyPr/>
          <a:lstStyle/>
          <a:p>
            <a:pPr algn="ctr"/>
            <a:r>
              <a:rPr lang="en-US" dirty="0"/>
              <a:t>What do students do in the mode of Interpersonal Communication?</a:t>
            </a:r>
          </a:p>
        </p:txBody>
      </p:sp>
      <p:grpSp>
        <p:nvGrpSpPr>
          <p:cNvPr id="16" name="Group 15" descr="Image of a text conversation on a smartphone">
            <a:extLst>
              <a:ext uri="{FF2B5EF4-FFF2-40B4-BE49-F238E27FC236}">
                <a16:creationId xmlns:a16="http://schemas.microsoft.com/office/drawing/2014/main" id="{7C528D27-6ABF-4A4F-838C-725AF274548F}"/>
              </a:ext>
            </a:extLst>
          </p:cNvPr>
          <p:cNvGrpSpPr/>
          <p:nvPr/>
        </p:nvGrpSpPr>
        <p:grpSpPr>
          <a:xfrm>
            <a:off x="5872212" y="4711203"/>
            <a:ext cx="1067991" cy="1067991"/>
            <a:chOff x="3039313" y="3947244"/>
            <a:chExt cx="1067991" cy="1067991"/>
          </a:xfrm>
          <a:solidFill>
            <a:schemeClr val="accent1"/>
          </a:solidFill>
        </p:grpSpPr>
        <p:pic>
          <p:nvPicPr>
            <p:cNvPr id="11" name="Graphic 10" descr="Smart Phone outline">
              <a:extLst>
                <a:ext uri="{FF2B5EF4-FFF2-40B4-BE49-F238E27FC236}">
                  <a16:creationId xmlns:a16="http://schemas.microsoft.com/office/drawing/2014/main" id="{9D98B3A4-4A05-4CC6-B552-D9431F75E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9313" y="3947244"/>
              <a:ext cx="1067991" cy="1067991"/>
            </a:xfrm>
            <a:prstGeom prst="rect">
              <a:avLst/>
            </a:prstGeom>
          </p:spPr>
        </p:pic>
        <p:grpSp>
          <p:nvGrpSpPr>
            <p:cNvPr id="15" name="Group 14">
              <a:extLst>
                <a:ext uri="{FF2B5EF4-FFF2-40B4-BE49-F238E27FC236}">
                  <a16:creationId xmlns:a16="http://schemas.microsoft.com/office/drawing/2014/main" id="{F503D5AD-A826-43DA-A5F2-CCB2DBC97D9E}"/>
                </a:ext>
              </a:extLst>
            </p:cNvPr>
            <p:cNvGrpSpPr/>
            <p:nvPr/>
          </p:nvGrpSpPr>
          <p:grpSpPr>
            <a:xfrm>
              <a:off x="3330966" y="4121375"/>
              <a:ext cx="491525" cy="763774"/>
              <a:chOff x="3330966" y="4121375"/>
              <a:chExt cx="491525" cy="763774"/>
            </a:xfrm>
            <a:grpFill/>
          </p:grpSpPr>
          <p:pic>
            <p:nvPicPr>
              <p:cNvPr id="13" name="Graphic 12" descr="Speech with solid fill">
                <a:extLst>
                  <a:ext uri="{FF2B5EF4-FFF2-40B4-BE49-F238E27FC236}">
                    <a16:creationId xmlns:a16="http://schemas.microsoft.com/office/drawing/2014/main" id="{A19B19E5-8F89-4975-A1E5-0009405FF9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0966" y="4121375"/>
                <a:ext cx="491525" cy="433890"/>
              </a:xfrm>
              <a:prstGeom prst="rect">
                <a:avLst/>
              </a:prstGeom>
            </p:spPr>
          </p:pic>
          <p:pic>
            <p:nvPicPr>
              <p:cNvPr id="14" name="Graphic 13" descr="Speech with solid fill">
                <a:extLst>
                  <a:ext uri="{FF2B5EF4-FFF2-40B4-BE49-F238E27FC236}">
                    <a16:creationId xmlns:a16="http://schemas.microsoft.com/office/drawing/2014/main" id="{A0946637-8431-42A0-90FD-FBFDF00525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330966" y="4451259"/>
                <a:ext cx="491525" cy="433890"/>
              </a:xfrm>
              <a:prstGeom prst="rect">
                <a:avLst/>
              </a:prstGeom>
            </p:spPr>
          </p:pic>
        </p:grpSp>
      </p:grpSp>
      <p:grpSp>
        <p:nvGrpSpPr>
          <p:cNvPr id="33" name="Group 32" descr="Two people having a conversation">
            <a:extLst>
              <a:ext uri="{FF2B5EF4-FFF2-40B4-BE49-F238E27FC236}">
                <a16:creationId xmlns:a16="http://schemas.microsoft.com/office/drawing/2014/main" id="{05FBED16-10E8-4F7E-9669-784F81A5FD7F}"/>
              </a:ext>
            </a:extLst>
          </p:cNvPr>
          <p:cNvGrpSpPr/>
          <p:nvPr/>
        </p:nvGrpSpPr>
        <p:grpSpPr>
          <a:xfrm>
            <a:off x="2382359" y="3872386"/>
            <a:ext cx="2992696" cy="2082767"/>
            <a:chOff x="4789180" y="3942926"/>
            <a:chExt cx="1970831" cy="1371600"/>
          </a:xfrm>
          <a:solidFill>
            <a:schemeClr val="accent1"/>
          </a:solidFill>
        </p:grpSpPr>
        <p:grpSp>
          <p:nvGrpSpPr>
            <p:cNvPr id="26" name="Group 25">
              <a:extLst>
                <a:ext uri="{FF2B5EF4-FFF2-40B4-BE49-F238E27FC236}">
                  <a16:creationId xmlns:a16="http://schemas.microsoft.com/office/drawing/2014/main" id="{31392C75-0EA9-40DD-9D41-16A56EE0BE68}"/>
                </a:ext>
              </a:extLst>
            </p:cNvPr>
            <p:cNvGrpSpPr/>
            <p:nvPr/>
          </p:nvGrpSpPr>
          <p:grpSpPr>
            <a:xfrm>
              <a:off x="4789180" y="3942926"/>
              <a:ext cx="1970831" cy="1371600"/>
              <a:chOff x="4789180" y="3942926"/>
              <a:chExt cx="1970831" cy="1371600"/>
            </a:xfrm>
            <a:grpFill/>
          </p:grpSpPr>
          <p:grpSp>
            <p:nvGrpSpPr>
              <p:cNvPr id="25" name="Group 24">
                <a:extLst>
                  <a:ext uri="{FF2B5EF4-FFF2-40B4-BE49-F238E27FC236}">
                    <a16:creationId xmlns:a16="http://schemas.microsoft.com/office/drawing/2014/main" id="{E4E25A54-6D84-40E9-ABDE-923424D80F59}"/>
                  </a:ext>
                </a:extLst>
              </p:cNvPr>
              <p:cNvGrpSpPr/>
              <p:nvPr/>
            </p:nvGrpSpPr>
            <p:grpSpPr>
              <a:xfrm>
                <a:off x="4789180" y="3942926"/>
                <a:ext cx="1970831" cy="1371600"/>
                <a:chOff x="4930971" y="3884968"/>
                <a:chExt cx="1970831" cy="1371600"/>
              </a:xfrm>
              <a:grpFill/>
            </p:grpSpPr>
            <p:pic>
              <p:nvPicPr>
                <p:cNvPr id="20" name="Graphic 19" descr="Chat outline">
                  <a:extLst>
                    <a:ext uri="{FF2B5EF4-FFF2-40B4-BE49-F238E27FC236}">
                      <a16:creationId xmlns:a16="http://schemas.microsoft.com/office/drawing/2014/main" id="{067E1527-5626-4FD1-905B-9622FF21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19420" y="3884968"/>
                  <a:ext cx="914400" cy="914400"/>
                </a:xfrm>
                <a:prstGeom prst="rect">
                  <a:avLst/>
                </a:prstGeom>
              </p:spPr>
            </p:pic>
            <p:pic>
              <p:nvPicPr>
                <p:cNvPr id="22" name="Graphic 21" descr="Man outline">
                  <a:extLst>
                    <a:ext uri="{FF2B5EF4-FFF2-40B4-BE49-F238E27FC236}">
                      <a16:creationId xmlns:a16="http://schemas.microsoft.com/office/drawing/2014/main" id="{F5A884D4-5DCD-4353-AC6E-E014BC5795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30971" y="4342168"/>
                  <a:ext cx="914400" cy="914400"/>
                </a:xfrm>
                <a:prstGeom prst="rect">
                  <a:avLst/>
                </a:prstGeom>
              </p:spPr>
            </p:pic>
            <p:pic>
              <p:nvPicPr>
                <p:cNvPr id="24" name="Graphic 23" descr="Woman outline">
                  <a:extLst>
                    <a:ext uri="{FF2B5EF4-FFF2-40B4-BE49-F238E27FC236}">
                      <a16:creationId xmlns:a16="http://schemas.microsoft.com/office/drawing/2014/main" id="{8A56C702-B713-4B22-9954-BD372B35D3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7402" y="4342168"/>
                  <a:ext cx="914400" cy="914400"/>
                </a:xfrm>
                <a:prstGeom prst="rect">
                  <a:avLst/>
                </a:prstGeom>
              </p:spPr>
            </p:pic>
          </p:grpSp>
          <p:pic>
            <p:nvPicPr>
              <p:cNvPr id="18" name="Graphic 17" descr="Question Mark with solid fill">
                <a:extLst>
                  <a:ext uri="{FF2B5EF4-FFF2-40B4-BE49-F238E27FC236}">
                    <a16:creationId xmlns:a16="http://schemas.microsoft.com/office/drawing/2014/main" id="{76EA03F4-7BA9-4002-95B2-82A1C75A8C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18258" y="4175594"/>
                <a:ext cx="228951" cy="228951"/>
              </a:xfrm>
              <a:prstGeom prst="rect">
                <a:avLst/>
              </a:prstGeom>
            </p:spPr>
          </p:pic>
        </p:grpSp>
        <p:pic>
          <p:nvPicPr>
            <p:cNvPr id="32" name="Graphic 31" descr="Lights On with solid fill">
              <a:extLst>
                <a:ext uri="{FF2B5EF4-FFF2-40B4-BE49-F238E27FC236}">
                  <a16:creationId xmlns:a16="http://schemas.microsoft.com/office/drawing/2014/main" id="{AB58A2D1-3EFC-4BB5-9AF7-EE540FA5803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28740" y="4261654"/>
              <a:ext cx="276615" cy="276615"/>
            </a:xfrm>
            <a:prstGeom prst="rect">
              <a:avLst/>
            </a:prstGeom>
          </p:spPr>
        </p:pic>
      </p:grpSp>
      <p:pic>
        <p:nvPicPr>
          <p:cNvPr id="35" name="Graphic 34" descr="Online meeting outline">
            <a:extLst>
              <a:ext uri="{FF2B5EF4-FFF2-40B4-BE49-F238E27FC236}">
                <a16:creationId xmlns:a16="http://schemas.microsoft.com/office/drawing/2014/main" id="{834CDFBA-E883-4DC6-AF74-4771B9BCA1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9180" y="4711203"/>
            <a:ext cx="1114215" cy="1114215"/>
          </a:xfrm>
          <a:prstGeom prst="rect">
            <a:avLst/>
          </a:prstGeom>
        </p:spPr>
      </p:pic>
      <p:pic>
        <p:nvPicPr>
          <p:cNvPr id="37" name="Graphic 36" descr="Clock outline">
            <a:extLst>
              <a:ext uri="{FF2B5EF4-FFF2-40B4-BE49-F238E27FC236}">
                <a16:creationId xmlns:a16="http://schemas.microsoft.com/office/drawing/2014/main" id="{75AD97EA-AB0B-451E-9B14-9F5AB923A95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097261" y="3708444"/>
            <a:ext cx="914400" cy="914400"/>
          </a:xfrm>
          <a:prstGeom prst="rect">
            <a:avLst/>
          </a:prstGeom>
        </p:spPr>
      </p:pic>
      <p:grpSp>
        <p:nvGrpSpPr>
          <p:cNvPr id="8" name="Group 7" descr="Two people engaging in a signed conversation">
            <a:extLst>
              <a:ext uri="{FF2B5EF4-FFF2-40B4-BE49-F238E27FC236}">
                <a16:creationId xmlns:a16="http://schemas.microsoft.com/office/drawing/2014/main" id="{91B03A41-850B-435C-9B3F-28D310AB8AFD}"/>
              </a:ext>
            </a:extLst>
          </p:cNvPr>
          <p:cNvGrpSpPr/>
          <p:nvPr/>
        </p:nvGrpSpPr>
        <p:grpSpPr>
          <a:xfrm>
            <a:off x="7572212" y="4605027"/>
            <a:ext cx="2276544" cy="1388512"/>
            <a:chOff x="7572212" y="4605027"/>
            <a:chExt cx="2276544" cy="1388512"/>
          </a:xfrm>
        </p:grpSpPr>
        <p:pic>
          <p:nvPicPr>
            <p:cNvPr id="27" name="Picture 26">
              <a:extLst>
                <a:ext uri="{FF2B5EF4-FFF2-40B4-BE49-F238E27FC236}">
                  <a16:creationId xmlns:a16="http://schemas.microsoft.com/office/drawing/2014/main" id="{62F6A3AB-B5D1-4AE6-88D6-B84F1F162766}"/>
                </a:ext>
              </a:extLst>
            </p:cNvPr>
            <p:cNvPicPr>
              <a:picLocks noChangeAspect="1"/>
            </p:cNvPicPr>
            <p:nvPr/>
          </p:nvPicPr>
          <p:blipFill rotWithShape="1">
            <a:blip r:embed="rId21"/>
            <a:srcRect l="11038" t="6263" r="13698" b="5959"/>
            <a:stretch/>
          </p:blipFill>
          <p:spPr>
            <a:xfrm>
              <a:off x="7572212" y="4605027"/>
              <a:ext cx="885896" cy="1388512"/>
            </a:xfrm>
            <a:prstGeom prst="rect">
              <a:avLst/>
            </a:prstGeom>
          </p:spPr>
        </p:pic>
        <p:cxnSp>
          <p:nvCxnSpPr>
            <p:cNvPr id="42" name="Straight Arrow Connector 41">
              <a:extLst>
                <a:ext uri="{FF2B5EF4-FFF2-40B4-BE49-F238E27FC236}">
                  <a16:creationId xmlns:a16="http://schemas.microsoft.com/office/drawing/2014/main" id="{62663AA8-F221-4FFC-8B48-446C65471800}"/>
                </a:ext>
              </a:extLst>
            </p:cNvPr>
            <p:cNvCxnSpPr>
              <a:cxnSpLocks/>
            </p:cNvCxnSpPr>
            <p:nvPr/>
          </p:nvCxnSpPr>
          <p:spPr>
            <a:xfrm flipV="1">
              <a:off x="8380423" y="5316585"/>
              <a:ext cx="703657" cy="896"/>
            </a:xfrm>
            <a:prstGeom prst="straightConnector1">
              <a:avLst/>
            </a:prstGeom>
            <a:solidFill>
              <a:schemeClr val="accent1"/>
            </a:solidFill>
            <a:ln w="28575">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1B605E4-D82E-4759-B8D5-3AE635F26D58}"/>
                </a:ext>
              </a:extLst>
            </p:cNvPr>
            <p:cNvPicPr>
              <a:picLocks noChangeAspect="1"/>
            </p:cNvPicPr>
            <p:nvPr/>
          </p:nvPicPr>
          <p:blipFill rotWithShape="1">
            <a:blip r:embed="rId22"/>
            <a:srcRect l="8772"/>
            <a:stretch/>
          </p:blipFill>
          <p:spPr>
            <a:xfrm>
              <a:off x="9084080" y="4633011"/>
              <a:ext cx="764676" cy="1304925"/>
            </a:xfrm>
            <a:prstGeom prst="rect">
              <a:avLst/>
            </a:prstGeom>
          </p:spPr>
        </p:pic>
      </p:grpSp>
    </p:spTree>
    <p:extLst>
      <p:ext uri="{BB962C8B-B14F-4D97-AF65-F5344CB8AC3E}">
        <p14:creationId xmlns:p14="http://schemas.microsoft.com/office/powerpoint/2010/main" val="184312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2725FA2-B0E7-4BC5-A74C-36877AC5C5CA}"/>
              </a:ext>
            </a:extLst>
          </p:cNvPr>
          <p:cNvSpPr>
            <a:spLocks noGrp="1"/>
          </p:cNvSpPr>
          <p:nvPr>
            <p:ph type="body" sz="half" idx="2"/>
          </p:nvPr>
        </p:nvSpPr>
        <p:spPr>
          <a:xfrm>
            <a:off x="966479" y="1988632"/>
            <a:ext cx="10573499" cy="3413413"/>
          </a:xfrm>
          <a:solidFill>
            <a:schemeClr val="bg1"/>
          </a:solidFill>
        </p:spPr>
        <p:txBody>
          <a:bodyPr/>
          <a:lstStyle/>
          <a:p>
            <a:pPr marL="342900" indent="-342900">
              <a:buFont typeface="Arial" panose="020B0604020202020204" pitchFamily="34" charset="0"/>
              <a:buChar char="•"/>
            </a:pPr>
            <a:r>
              <a:rPr lang="en-US" sz="2800" dirty="0"/>
              <a:t>Descriptions of Interpersonal Communication skills that students demonstrate at different levels of proficiency</a:t>
            </a:r>
          </a:p>
          <a:p>
            <a:pPr marL="342900" indent="-342900">
              <a:buFont typeface="Arial" panose="020B0604020202020204" pitchFamily="34" charset="0"/>
              <a:buChar char="•"/>
            </a:pPr>
            <a:r>
              <a:rPr lang="en-US" sz="2800" dirty="0"/>
              <a:t>Each Interpersonal Communication Standard contains between three and seven Functions numbered 2.a-2.g</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5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8864" y="1155682"/>
            <a:ext cx="11354271" cy="455284"/>
          </a:xfrm>
        </p:spPr>
        <p:txBody>
          <a:bodyPr/>
          <a:lstStyle/>
          <a:p>
            <a:pPr algn="ctr"/>
            <a:r>
              <a:rPr lang="en-US" dirty="0"/>
              <a:t>What are the Interpersonal Communication Standards?</a:t>
            </a:r>
          </a:p>
        </p:txBody>
      </p:sp>
      <p:grpSp>
        <p:nvGrpSpPr>
          <p:cNvPr id="15" name="Group 14" descr="Image of a content standard from the framework">
            <a:extLst>
              <a:ext uri="{FF2B5EF4-FFF2-40B4-BE49-F238E27FC236}">
                <a16:creationId xmlns:a16="http://schemas.microsoft.com/office/drawing/2014/main" id="{694E2D42-2F20-46E1-86C4-F5D8E807443C}"/>
              </a:ext>
            </a:extLst>
          </p:cNvPr>
          <p:cNvGrpSpPr/>
          <p:nvPr/>
        </p:nvGrpSpPr>
        <p:grpSpPr>
          <a:xfrm>
            <a:off x="1537229" y="3612763"/>
            <a:ext cx="9500746" cy="2743587"/>
            <a:chOff x="1537229" y="3612763"/>
            <a:chExt cx="9500746" cy="2743587"/>
          </a:xfrm>
        </p:grpSpPr>
        <p:sp>
          <p:nvSpPr>
            <p:cNvPr id="12" name="TextBox 11">
              <a:extLst>
                <a:ext uri="{FF2B5EF4-FFF2-40B4-BE49-F238E27FC236}">
                  <a16:creationId xmlns:a16="http://schemas.microsoft.com/office/drawing/2014/main" id="{1DD20954-4CE1-46AA-9F8B-95CDA174E193}"/>
                </a:ext>
              </a:extLst>
            </p:cNvPr>
            <p:cNvSpPr txBox="1"/>
            <p:nvPr/>
          </p:nvSpPr>
          <p:spPr>
            <a:xfrm>
              <a:off x="1537229" y="3732298"/>
              <a:ext cx="8929996" cy="2624052"/>
            </a:xfrm>
            <a:prstGeom prst="rect">
              <a:avLst/>
            </a:prstGeom>
            <a:noFill/>
          </p:spPr>
          <p:txBody>
            <a:bodyPr wrap="square" rtlCol="0">
              <a:spAutoFit/>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rPr>
                <a:t>2. Interpersonal Communication - </a:t>
              </a:r>
              <a:r>
                <a:rPr lang="en-US" sz="1600" dirty="0">
                  <a:solidFill>
                    <a:srgbClr val="000000"/>
                  </a:solidFill>
                  <a:effectLst/>
                  <a:latin typeface="Calibri" panose="020F0502020204030204" pitchFamily="34" charset="0"/>
                  <a:ea typeface="Times New Roman" panose="02020603050405020304" pitchFamily="18" charset="0"/>
                </a:rPr>
                <a:t>In </a:t>
              </a:r>
              <a:r>
                <a:rPr lang="en-US" sz="1600" i="1" dirty="0">
                  <a:solidFill>
                    <a:srgbClr val="0C7580"/>
                  </a:solidFill>
                  <a:effectLst/>
                  <a:latin typeface="Calibri" panose="020F0502020204030204" pitchFamily="34" charset="0"/>
                  <a:ea typeface="Calibri" panose="020F0502020204030204" pitchFamily="34" charset="0"/>
                </a:rPr>
                <a:t>conversations on topics that relate to students and their immediate environment</a:t>
              </a:r>
              <a:r>
                <a:rPr lang="en-US" sz="1600" i="1" dirty="0">
                  <a:solidFill>
                    <a:srgbClr val="0C7580"/>
                  </a:solidFill>
                  <a:effectLst/>
                  <a:latin typeface="Calibri" panose="020F0502020204030204" pitchFamily="34" charset="0"/>
                  <a:ea typeface="Times New Roman" panose="02020603050405020304" pitchFamily="18" charset="0"/>
                </a:rPr>
                <a:t> </a:t>
              </a:r>
              <a:r>
                <a:rPr lang="en-US" sz="1600" i="1" dirty="0">
                  <a:solidFill>
                    <a:srgbClr val="0C7580"/>
                  </a:solidFill>
                  <a:effectLst/>
                  <a:latin typeface="Calibri" panose="020F0502020204030204" pitchFamily="34" charset="0"/>
                  <a:ea typeface="Calibri" panose="020F0502020204030204" pitchFamily="34" charset="0"/>
                </a:rPr>
                <a:t>in a variety of settings, </a:t>
              </a:r>
              <a:r>
                <a:rPr lang="en-US" sz="1600" dirty="0">
                  <a:solidFill>
                    <a:srgbClr val="000000"/>
                  </a:solidFill>
                  <a:effectLst/>
                  <a:latin typeface="Calibri" panose="020F0502020204030204" pitchFamily="34" charset="0"/>
                  <a:ea typeface="Times New Roman" panose="02020603050405020304" pitchFamily="18" charset="0"/>
                </a:rPr>
                <a:t>creating </a:t>
              </a:r>
              <a:r>
                <a:rPr lang="en-US" sz="1600" i="1" dirty="0">
                  <a:solidFill>
                    <a:srgbClr val="4A0C80"/>
                  </a:solidFill>
                  <a:effectLst/>
                  <a:latin typeface="Calibri" panose="020F0502020204030204" pitchFamily="34" charset="0"/>
                  <a:ea typeface="Times New Roman" panose="02020603050405020304" pitchFamily="18" charset="0"/>
                </a:rPr>
                <a:t>unconnected simple sentences</a:t>
              </a:r>
              <a:r>
                <a:rPr lang="en-US" sz="1600" dirty="0">
                  <a:solidFill>
                    <a:srgbClr val="000000"/>
                  </a:solidFill>
                  <a:effectLst/>
                  <a:latin typeface="Calibri" panose="020F0502020204030204" pitchFamily="34" charset="0"/>
                  <a:ea typeface="Times New Roman" panose="02020603050405020304" pitchFamily="18" charset="0"/>
                </a:rPr>
                <a:t>, sometimes relying upon </a:t>
              </a:r>
              <a:r>
                <a:rPr lang="en-US" sz="1600" i="1" dirty="0">
                  <a:solidFill>
                    <a:srgbClr val="545008"/>
                  </a:solidFill>
                  <a:effectLst/>
                  <a:latin typeface="Calibri" panose="020F0502020204030204" pitchFamily="34" charset="0"/>
                  <a:ea typeface="Calibri" panose="020F0502020204030204" pitchFamily="34" charset="0"/>
                </a:rPr>
                <a:t>repetition,</a:t>
              </a:r>
              <a:r>
                <a:rPr lang="en-US" sz="1600" b="1" i="1" dirty="0">
                  <a:solidFill>
                    <a:srgbClr val="000000"/>
                  </a:solidFill>
                  <a:effectLst/>
                  <a:latin typeface="Calibri" panose="020F0502020204030204" pitchFamily="34" charset="0"/>
                  <a:ea typeface="Calibri" panose="020F0502020204030204" pitchFamily="34" charset="0"/>
                </a:rPr>
                <a:t> </a:t>
              </a:r>
              <a:r>
                <a:rPr lang="en-US" sz="1600" i="1" dirty="0">
                  <a:solidFill>
                    <a:srgbClr val="545008"/>
                  </a:solidFill>
                  <a:effectLst/>
                  <a:latin typeface="Calibri" panose="020F0502020204030204" pitchFamily="34" charset="0"/>
                  <a:ea typeface="Calibri" panose="020F0502020204030204" pitchFamily="34" charset="0"/>
                </a:rPr>
                <a:t>clarification, and circumlocution, </a:t>
              </a:r>
              <a:r>
                <a:rPr lang="en-US" sz="1600" dirty="0">
                  <a:solidFill>
                    <a:srgbClr val="000000"/>
                  </a:solidFill>
                  <a:effectLst/>
                  <a:latin typeface="Calibri" panose="020F0502020204030204" pitchFamily="34" charset="0"/>
                  <a:ea typeface="Times New Roman" panose="02020603050405020304" pitchFamily="18" charset="0"/>
                </a:rPr>
                <a:t>in such a way that </a:t>
              </a:r>
              <a:r>
                <a:rPr lang="en-US" sz="1600" i="1" dirty="0">
                  <a:solidFill>
                    <a:srgbClr val="802B0C"/>
                  </a:solidFill>
                  <a:effectLst/>
                  <a:latin typeface="Calibri" panose="020F0502020204030204" pitchFamily="34" charset="0"/>
                  <a:ea typeface="Times New Roman" panose="02020603050405020304" pitchFamily="18" charset="0"/>
                </a:rPr>
                <a:t>speakers/signers of the language who are accustomed to engaging with language learners understand, </a:t>
              </a:r>
              <a:r>
                <a:rPr lang="en-US" sz="1600" dirty="0">
                  <a:solidFill>
                    <a:srgbClr val="000000"/>
                  </a:solidFill>
                  <a:effectLst/>
                  <a:latin typeface="Calibri" panose="020F0502020204030204" pitchFamily="34" charset="0"/>
                  <a:ea typeface="Times New Roman" panose="02020603050405020304" pitchFamily="18" charset="0"/>
                </a:rPr>
                <a:t>students:</a:t>
              </a:r>
              <a:endParaRPr lang="en-US" sz="1600" dirty="0">
                <a:effectLst/>
                <a:latin typeface="Calibri" panose="020F0502020204030204" pitchFamily="34" charset="0"/>
                <a:ea typeface="Calibri" panose="020F0502020204030204" pitchFamily="34" charset="0"/>
              </a:endParaRPr>
            </a:p>
            <a:p>
              <a:pPr marL="342900" marR="0" lvl="0" indent="-342900" fontAlgn="base">
                <a:lnSpc>
                  <a:spcPct val="115000"/>
                </a:lnSpc>
                <a:spcBef>
                  <a:spcPts val="0"/>
                </a:spcBef>
                <a:spcAft>
                  <a:spcPts val="0"/>
                </a:spcAft>
                <a:buFont typeface="+mj-lt"/>
                <a:buAutoNum type="alphaLcPeriod"/>
              </a:pPr>
              <a:r>
                <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Respond to culturally diverse interlocutors, products, practices, and ideas by building connections and showing consideration for different ideas or opinions. (IL.2.a)</a:t>
              </a:r>
              <a:endParaRPr lang="en-US" sz="1600"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lnSpc>
                  <a:spcPct val="115000"/>
                </a:lnSpc>
                <a:spcBef>
                  <a:spcPts val="0"/>
                </a:spcBef>
                <a:spcAft>
                  <a:spcPts val="0"/>
                </a:spcAft>
                <a:buFont typeface="+mj-lt"/>
                <a:buAutoNum type="alphaLcPeriod"/>
              </a:pPr>
              <a:r>
                <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Understand, answer, and ask a variety of questions. (IL.2.b)</a:t>
              </a:r>
              <a:endParaRPr lang="en-US" sz="1600"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Initiate, maintain, and end conversations</a:t>
              </a:r>
              <a:r>
                <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by understanding and creating language that conveys authentic, personal meaning. (IL.2.c)</a:t>
              </a:r>
              <a:endParaRPr lang="en-US" sz="1600" dirty="0">
                <a:effectLst/>
                <a:latin typeface="Calibri" panose="020F0502020204030204" pitchFamily="34" charset="0"/>
                <a:ea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392974-0B4C-48F1-8DD0-F255FC74F1E0}"/>
                </a:ext>
              </a:extLst>
            </p:cNvPr>
            <p:cNvPicPr>
              <a:picLocks noChangeAspect="1"/>
            </p:cNvPicPr>
            <p:nvPr/>
          </p:nvPicPr>
          <p:blipFill rotWithShape="1">
            <a:blip r:embed="rId3"/>
            <a:srcRect l="25487" r="10971"/>
            <a:stretch/>
          </p:blipFill>
          <p:spPr>
            <a:xfrm>
              <a:off x="10456950" y="3612763"/>
              <a:ext cx="581025" cy="762000"/>
            </a:xfrm>
            <a:prstGeom prst="rect">
              <a:avLst/>
            </a:prstGeom>
          </p:spPr>
        </p:pic>
      </p:grpSp>
    </p:spTree>
    <p:extLst>
      <p:ext uri="{BB962C8B-B14F-4D97-AF65-F5344CB8AC3E}">
        <p14:creationId xmlns:p14="http://schemas.microsoft.com/office/powerpoint/2010/main" val="323773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5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8864" y="1155682"/>
            <a:ext cx="11354271" cy="455284"/>
          </a:xfrm>
        </p:spPr>
        <p:txBody>
          <a:bodyPr/>
          <a:lstStyle/>
          <a:p>
            <a:pPr algn="ctr"/>
            <a:r>
              <a:rPr lang="en-US" dirty="0"/>
              <a:t>How do the Functions progress across proficiency levels?</a:t>
            </a:r>
          </a:p>
        </p:txBody>
      </p:sp>
      <p:graphicFrame>
        <p:nvGraphicFramePr>
          <p:cNvPr id="8" name="Table 6">
            <a:extLst>
              <a:ext uri="{FF2B5EF4-FFF2-40B4-BE49-F238E27FC236}">
                <a16:creationId xmlns:a16="http://schemas.microsoft.com/office/drawing/2014/main" id="{02CD91CF-D459-4C3C-AD98-427F8C03C959}"/>
              </a:ext>
            </a:extLst>
          </p:cNvPr>
          <p:cNvGraphicFramePr>
            <a:graphicFrameLocks noGrp="1"/>
          </p:cNvGraphicFramePr>
          <p:nvPr>
            <p:extLst>
              <p:ext uri="{D42A27DB-BD31-4B8C-83A1-F6EECF244321}">
                <p14:modId xmlns:p14="http://schemas.microsoft.com/office/powerpoint/2010/main" val="2167089230"/>
              </p:ext>
            </p:extLst>
          </p:nvPr>
        </p:nvGraphicFramePr>
        <p:xfrm>
          <a:off x="2229869" y="2151213"/>
          <a:ext cx="8046721" cy="3942080"/>
        </p:xfrm>
        <a:graphic>
          <a:graphicData uri="http://schemas.openxmlformats.org/drawingml/2006/table">
            <a:tbl>
              <a:tblPr firstRow="1" bandRow="1">
                <a:tableStyleId>{93296810-A885-4BE3-A3E7-6D5BEEA58F35}</a:tableStyleId>
              </a:tblPr>
              <a:tblGrid>
                <a:gridCol w="1008631">
                  <a:extLst>
                    <a:ext uri="{9D8B030D-6E8A-4147-A177-3AD203B41FA5}">
                      <a16:colId xmlns:a16="http://schemas.microsoft.com/office/drawing/2014/main" val="4076518761"/>
                    </a:ext>
                  </a:extLst>
                </a:gridCol>
                <a:gridCol w="703809">
                  <a:extLst>
                    <a:ext uri="{9D8B030D-6E8A-4147-A177-3AD203B41FA5}">
                      <a16:colId xmlns:a16="http://schemas.microsoft.com/office/drawing/2014/main" val="3805529027"/>
                    </a:ext>
                  </a:extLst>
                </a:gridCol>
                <a:gridCol w="703809">
                  <a:extLst>
                    <a:ext uri="{9D8B030D-6E8A-4147-A177-3AD203B41FA5}">
                      <a16:colId xmlns:a16="http://schemas.microsoft.com/office/drawing/2014/main" val="252377774"/>
                    </a:ext>
                  </a:extLst>
                </a:gridCol>
                <a:gridCol w="703809">
                  <a:extLst>
                    <a:ext uri="{9D8B030D-6E8A-4147-A177-3AD203B41FA5}">
                      <a16:colId xmlns:a16="http://schemas.microsoft.com/office/drawing/2014/main" val="1577868625"/>
                    </a:ext>
                  </a:extLst>
                </a:gridCol>
                <a:gridCol w="703809">
                  <a:extLst>
                    <a:ext uri="{9D8B030D-6E8A-4147-A177-3AD203B41FA5}">
                      <a16:colId xmlns:a16="http://schemas.microsoft.com/office/drawing/2014/main" val="2584546458"/>
                    </a:ext>
                  </a:extLst>
                </a:gridCol>
                <a:gridCol w="703809">
                  <a:extLst>
                    <a:ext uri="{9D8B030D-6E8A-4147-A177-3AD203B41FA5}">
                      <a16:colId xmlns:a16="http://schemas.microsoft.com/office/drawing/2014/main" val="4225507886"/>
                    </a:ext>
                  </a:extLst>
                </a:gridCol>
                <a:gridCol w="703809">
                  <a:extLst>
                    <a:ext uri="{9D8B030D-6E8A-4147-A177-3AD203B41FA5}">
                      <a16:colId xmlns:a16="http://schemas.microsoft.com/office/drawing/2014/main" val="1998050525"/>
                    </a:ext>
                  </a:extLst>
                </a:gridCol>
                <a:gridCol w="703809">
                  <a:extLst>
                    <a:ext uri="{9D8B030D-6E8A-4147-A177-3AD203B41FA5}">
                      <a16:colId xmlns:a16="http://schemas.microsoft.com/office/drawing/2014/main" val="1918580358"/>
                    </a:ext>
                  </a:extLst>
                </a:gridCol>
                <a:gridCol w="703809">
                  <a:extLst>
                    <a:ext uri="{9D8B030D-6E8A-4147-A177-3AD203B41FA5}">
                      <a16:colId xmlns:a16="http://schemas.microsoft.com/office/drawing/2014/main" val="455219908"/>
                    </a:ext>
                  </a:extLst>
                </a:gridCol>
                <a:gridCol w="703809">
                  <a:extLst>
                    <a:ext uri="{9D8B030D-6E8A-4147-A177-3AD203B41FA5}">
                      <a16:colId xmlns:a16="http://schemas.microsoft.com/office/drawing/2014/main" val="1808535608"/>
                    </a:ext>
                  </a:extLst>
                </a:gridCol>
                <a:gridCol w="703809">
                  <a:extLst>
                    <a:ext uri="{9D8B030D-6E8A-4147-A177-3AD203B41FA5}">
                      <a16:colId xmlns:a16="http://schemas.microsoft.com/office/drawing/2014/main" val="3152818849"/>
                    </a:ext>
                  </a:extLst>
                </a:gridCol>
              </a:tblGrid>
              <a:tr h="370840">
                <a:tc>
                  <a:txBody>
                    <a:bodyPr/>
                    <a:lstStyle/>
                    <a:p>
                      <a:pPr algn="ctr"/>
                      <a:r>
                        <a:rPr lang="en-US" sz="1400" dirty="0"/>
                        <a:t>Functions</a:t>
                      </a:r>
                    </a:p>
                  </a:txBody>
                  <a:tcPr>
                    <a:solidFill>
                      <a:schemeClr val="tx2"/>
                    </a:solidFill>
                  </a:tcPr>
                </a:tc>
                <a:tc gridSpan="10">
                  <a:txBody>
                    <a:bodyPr/>
                    <a:lstStyle/>
                    <a:p>
                      <a:pPr algn="ctr"/>
                      <a:r>
                        <a:rPr lang="en-US" sz="1400" dirty="0"/>
                        <a:t>Proficiency Levels</a:t>
                      </a:r>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extLst>
                  <a:ext uri="{0D108BD9-81ED-4DB2-BD59-A6C34878D82A}">
                    <a16:rowId xmlns:a16="http://schemas.microsoft.com/office/drawing/2014/main" val="2395079992"/>
                  </a:ext>
                </a:extLst>
              </a:tr>
              <a:tr h="370840">
                <a:tc>
                  <a:txBody>
                    <a:bodyPr/>
                    <a:lstStyle/>
                    <a:p>
                      <a:pPr algn="ctr"/>
                      <a:endParaRPr lang="en-US" sz="1200" dirty="0"/>
                    </a:p>
                  </a:txBody>
                  <a:tcPr>
                    <a:solidFill>
                      <a:schemeClr val="bg2">
                        <a:lumMod val="40000"/>
                        <a:lumOff val="60000"/>
                      </a:schemeClr>
                    </a:solidFill>
                  </a:tcPr>
                </a:tc>
                <a:tc>
                  <a:txBody>
                    <a:bodyPr/>
                    <a:lstStyle/>
                    <a:p>
                      <a:pPr algn="ctr"/>
                      <a:r>
                        <a:rPr lang="en-US" sz="1200" dirty="0"/>
                        <a:t>NL</a:t>
                      </a:r>
                    </a:p>
                  </a:txBody>
                  <a:tcPr>
                    <a:solidFill>
                      <a:schemeClr val="bg2">
                        <a:lumMod val="40000"/>
                        <a:lumOff val="60000"/>
                      </a:schemeClr>
                    </a:solidFill>
                  </a:tcPr>
                </a:tc>
                <a:tc>
                  <a:txBody>
                    <a:bodyPr/>
                    <a:lstStyle/>
                    <a:p>
                      <a:pPr algn="ctr"/>
                      <a:r>
                        <a:rPr lang="en-US" sz="1200" dirty="0"/>
                        <a:t>NM</a:t>
                      </a:r>
                    </a:p>
                  </a:txBody>
                  <a:tcPr>
                    <a:solidFill>
                      <a:schemeClr val="bg2">
                        <a:lumMod val="40000"/>
                        <a:lumOff val="60000"/>
                      </a:schemeClr>
                    </a:solidFill>
                  </a:tcPr>
                </a:tc>
                <a:tc>
                  <a:txBody>
                    <a:bodyPr/>
                    <a:lstStyle/>
                    <a:p>
                      <a:pPr algn="ctr"/>
                      <a:r>
                        <a:rPr lang="en-US" sz="1200" dirty="0"/>
                        <a:t>NH</a:t>
                      </a:r>
                    </a:p>
                  </a:txBody>
                  <a:tcPr>
                    <a:solidFill>
                      <a:schemeClr val="bg2">
                        <a:lumMod val="40000"/>
                        <a:lumOff val="60000"/>
                      </a:schemeClr>
                    </a:solidFill>
                  </a:tcPr>
                </a:tc>
                <a:tc>
                  <a:txBody>
                    <a:bodyPr/>
                    <a:lstStyle/>
                    <a:p>
                      <a:pPr algn="ctr"/>
                      <a:r>
                        <a:rPr lang="en-US" sz="1200" dirty="0"/>
                        <a:t>IL</a:t>
                      </a:r>
                    </a:p>
                  </a:txBody>
                  <a:tcPr>
                    <a:solidFill>
                      <a:schemeClr val="bg2">
                        <a:lumMod val="40000"/>
                        <a:lumOff val="60000"/>
                      </a:schemeClr>
                    </a:solidFill>
                  </a:tcPr>
                </a:tc>
                <a:tc>
                  <a:txBody>
                    <a:bodyPr/>
                    <a:lstStyle/>
                    <a:p>
                      <a:pPr algn="ctr"/>
                      <a:r>
                        <a:rPr lang="en-US" sz="1200" dirty="0"/>
                        <a:t>IM</a:t>
                      </a:r>
                    </a:p>
                  </a:txBody>
                  <a:tcPr>
                    <a:solidFill>
                      <a:schemeClr val="bg2">
                        <a:lumMod val="40000"/>
                        <a:lumOff val="60000"/>
                      </a:schemeClr>
                    </a:solidFill>
                  </a:tcPr>
                </a:tc>
                <a:tc>
                  <a:txBody>
                    <a:bodyPr/>
                    <a:lstStyle/>
                    <a:p>
                      <a:pPr algn="ctr"/>
                      <a:r>
                        <a:rPr lang="en-US" sz="1200" dirty="0"/>
                        <a:t>IH</a:t>
                      </a:r>
                    </a:p>
                  </a:txBody>
                  <a:tcPr>
                    <a:solidFill>
                      <a:schemeClr val="bg2">
                        <a:lumMod val="40000"/>
                        <a:lumOff val="60000"/>
                      </a:schemeClr>
                    </a:solidFill>
                  </a:tcPr>
                </a:tc>
                <a:tc>
                  <a:txBody>
                    <a:bodyPr/>
                    <a:lstStyle/>
                    <a:p>
                      <a:pPr algn="ctr"/>
                      <a:r>
                        <a:rPr lang="en-US" sz="1200" dirty="0"/>
                        <a:t>AL</a:t>
                      </a:r>
                    </a:p>
                  </a:txBody>
                  <a:tcPr>
                    <a:solidFill>
                      <a:schemeClr val="bg2">
                        <a:lumMod val="40000"/>
                        <a:lumOff val="60000"/>
                      </a:schemeClr>
                    </a:solidFill>
                  </a:tcPr>
                </a:tc>
                <a:tc>
                  <a:txBody>
                    <a:bodyPr/>
                    <a:lstStyle/>
                    <a:p>
                      <a:pPr algn="ctr"/>
                      <a:r>
                        <a:rPr lang="en-US" sz="1200" dirty="0"/>
                        <a:t>AM</a:t>
                      </a:r>
                    </a:p>
                  </a:txBody>
                  <a:tcPr>
                    <a:solidFill>
                      <a:schemeClr val="bg2">
                        <a:lumMod val="40000"/>
                        <a:lumOff val="60000"/>
                      </a:schemeClr>
                    </a:solidFill>
                  </a:tcPr>
                </a:tc>
                <a:tc>
                  <a:txBody>
                    <a:bodyPr/>
                    <a:lstStyle/>
                    <a:p>
                      <a:pPr algn="ctr"/>
                      <a:r>
                        <a:rPr lang="en-US" sz="1200" dirty="0"/>
                        <a:t>AH</a:t>
                      </a:r>
                    </a:p>
                  </a:txBody>
                  <a:tcPr>
                    <a:solidFill>
                      <a:schemeClr val="bg2">
                        <a:lumMod val="40000"/>
                        <a:lumOff val="60000"/>
                      </a:schemeClr>
                    </a:solidFill>
                  </a:tcPr>
                </a:tc>
                <a:tc>
                  <a:txBody>
                    <a:bodyPr/>
                    <a:lstStyle/>
                    <a:p>
                      <a:pPr algn="ctr"/>
                      <a:r>
                        <a:rPr lang="en-US" sz="1200" dirty="0"/>
                        <a:t>S</a:t>
                      </a:r>
                    </a:p>
                  </a:txBody>
                  <a:tcPr>
                    <a:solidFill>
                      <a:schemeClr val="bg2">
                        <a:lumMod val="40000"/>
                        <a:lumOff val="60000"/>
                      </a:schemeClr>
                    </a:solidFill>
                  </a:tcPr>
                </a:tc>
                <a:extLst>
                  <a:ext uri="{0D108BD9-81ED-4DB2-BD59-A6C34878D82A}">
                    <a16:rowId xmlns:a16="http://schemas.microsoft.com/office/drawing/2014/main" val="1827035145"/>
                  </a:ext>
                </a:extLst>
              </a:tr>
              <a:tr h="370840">
                <a:tc>
                  <a:txBody>
                    <a:bodyPr/>
                    <a:lstStyle/>
                    <a:p>
                      <a:pPr algn="ctr"/>
                      <a:r>
                        <a:rPr lang="en-US" sz="1200" dirty="0"/>
                        <a:t>a. </a:t>
                      </a:r>
                    </a:p>
                  </a:txBody>
                  <a:tcPr>
                    <a:solidFill>
                      <a:schemeClr val="bg2">
                        <a:lumMod val="40000"/>
                        <a:lumOff val="60000"/>
                      </a:schemeClr>
                    </a:solidFill>
                  </a:tcPr>
                </a:tc>
                <a:tc>
                  <a:txBody>
                    <a:bodyPr/>
                    <a:lstStyle/>
                    <a:p>
                      <a:pPr algn="ctr"/>
                      <a:r>
                        <a:rPr lang="en-US" sz="1200" b="0" i="0" kern="1200" dirty="0">
                          <a:solidFill>
                            <a:srgbClr val="203B6A"/>
                          </a:solidFill>
                          <a:effectLst/>
                          <a:latin typeface="+mn-lt"/>
                          <a:ea typeface="+mn-ea"/>
                          <a:cs typeface="+mn-cs"/>
                        </a:rPr>
                        <a:t>✓</a:t>
                      </a:r>
                      <a:endParaRPr lang="en-US" sz="1200" b="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extLst>
                  <a:ext uri="{0D108BD9-81ED-4DB2-BD59-A6C34878D82A}">
                    <a16:rowId xmlns:a16="http://schemas.microsoft.com/office/drawing/2014/main" val="2551931670"/>
                  </a:ext>
                </a:extLst>
              </a:tr>
              <a:tr h="370840">
                <a:tc>
                  <a:txBody>
                    <a:bodyPr/>
                    <a:lstStyle/>
                    <a:p>
                      <a:pPr algn="ctr"/>
                      <a:r>
                        <a:rPr lang="en-US" sz="1200" dirty="0"/>
                        <a:t>b. </a:t>
                      </a:r>
                    </a:p>
                  </a:txBody>
                  <a:tcP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r>
                        <a:rPr lang="en-US" sz="1200" dirty="0">
                          <a:solidFill>
                            <a:srgbClr val="203B6A"/>
                          </a:solidFill>
                        </a:rPr>
                        <a:t>+</a:t>
                      </a: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Calibri" panose="020F0502020204030204"/>
                          <a:ea typeface="+mn-ea"/>
                          <a:cs typeface="+mn-cs"/>
                        </a:rPr>
                        <a:t>✓</a:t>
                      </a:r>
                    </a:p>
                  </a:txBody>
                  <a:tcPr>
                    <a:solidFill>
                      <a:schemeClr val="accent2">
                        <a:lumMod val="60000"/>
                        <a:lumOff val="40000"/>
                      </a:schemeClr>
                    </a:solidFill>
                  </a:tcPr>
                </a:tc>
                <a:extLst>
                  <a:ext uri="{0D108BD9-81ED-4DB2-BD59-A6C34878D82A}">
                    <a16:rowId xmlns:a16="http://schemas.microsoft.com/office/drawing/2014/main" val="3769986056"/>
                  </a:ext>
                </a:extLst>
              </a:tr>
              <a:tr h="370840">
                <a:tc>
                  <a:txBody>
                    <a:bodyPr/>
                    <a:lstStyle/>
                    <a:p>
                      <a:pPr algn="ctr"/>
                      <a:r>
                        <a:rPr lang="en-US" sz="1200" dirty="0"/>
                        <a:t>c. </a:t>
                      </a:r>
                    </a:p>
                  </a:txBody>
                  <a:tcP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Calibri" panose="020F0502020204030204"/>
                          <a:ea typeface="+mn-ea"/>
                          <a:cs typeface="+mn-cs"/>
                        </a:rPr>
                        <a:t>✓</a:t>
                      </a:r>
                    </a:p>
                  </a:txBody>
                  <a:tcPr>
                    <a:solidFill>
                      <a:schemeClr val="accent2">
                        <a:lumMod val="20000"/>
                        <a:lumOff val="80000"/>
                      </a:schemeClr>
                    </a:solidFill>
                  </a:tcPr>
                </a:tc>
                <a:extLst>
                  <a:ext uri="{0D108BD9-81ED-4DB2-BD59-A6C34878D82A}">
                    <a16:rowId xmlns:a16="http://schemas.microsoft.com/office/drawing/2014/main" val="3066524223"/>
                  </a:ext>
                </a:extLst>
              </a:tr>
              <a:tr h="370840">
                <a:tc>
                  <a:txBody>
                    <a:bodyPr/>
                    <a:lstStyle/>
                    <a:p>
                      <a:pPr algn="ctr"/>
                      <a:r>
                        <a:rPr lang="en-US" sz="1200" dirty="0"/>
                        <a:t>d.</a:t>
                      </a:r>
                    </a:p>
                  </a:txBody>
                  <a:tcPr>
                    <a:solidFill>
                      <a:schemeClr val="bg2">
                        <a:lumMod val="40000"/>
                        <a:lumOff val="6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Calibri" panose="020F0502020204030204"/>
                          <a:ea typeface="+mn-ea"/>
                          <a:cs typeface="+mn-cs"/>
                        </a:rPr>
                        <a:t>✓</a:t>
                      </a:r>
                    </a:p>
                  </a:txBody>
                  <a:tcPr>
                    <a:solidFill>
                      <a:schemeClr val="accent2">
                        <a:lumMod val="60000"/>
                        <a:lumOff val="40000"/>
                      </a:schemeClr>
                    </a:solidFill>
                  </a:tcPr>
                </a:tc>
                <a:extLst>
                  <a:ext uri="{0D108BD9-81ED-4DB2-BD59-A6C34878D82A}">
                    <a16:rowId xmlns:a16="http://schemas.microsoft.com/office/drawing/2014/main" val="1202320157"/>
                  </a:ext>
                </a:extLst>
              </a:tr>
              <a:tr h="370840">
                <a:tc>
                  <a:txBody>
                    <a:bodyPr/>
                    <a:lstStyle/>
                    <a:p>
                      <a:pPr algn="ctr"/>
                      <a:r>
                        <a:rPr lang="en-US" sz="1200" dirty="0"/>
                        <a:t>e.</a:t>
                      </a:r>
                    </a:p>
                  </a:txBody>
                  <a:tcPr>
                    <a:solidFill>
                      <a:schemeClr val="bg2">
                        <a:lumMod val="40000"/>
                        <a:lumOff val="6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Calibri" panose="020F0502020204030204"/>
                          <a:ea typeface="+mn-ea"/>
                          <a:cs typeface="+mn-cs"/>
                        </a:rPr>
                        <a:t>✓</a:t>
                      </a:r>
                    </a:p>
                  </a:txBody>
                  <a:tcPr>
                    <a:solidFill>
                      <a:schemeClr val="accent2">
                        <a:lumMod val="20000"/>
                        <a:lumOff val="80000"/>
                      </a:schemeClr>
                    </a:solidFill>
                  </a:tcPr>
                </a:tc>
                <a:extLst>
                  <a:ext uri="{0D108BD9-81ED-4DB2-BD59-A6C34878D82A}">
                    <a16:rowId xmlns:a16="http://schemas.microsoft.com/office/drawing/2014/main" val="224903253"/>
                  </a:ext>
                </a:extLst>
              </a:tr>
              <a:tr h="370840">
                <a:tc>
                  <a:txBody>
                    <a:bodyPr/>
                    <a:lstStyle/>
                    <a:p>
                      <a:pPr algn="ctr"/>
                      <a:r>
                        <a:rPr lang="en-US" sz="1200" dirty="0"/>
                        <a:t>f.</a:t>
                      </a:r>
                    </a:p>
                  </a:txBody>
                  <a:tcPr>
                    <a:solidFill>
                      <a:schemeClr val="bg2">
                        <a:lumMod val="40000"/>
                        <a:lumOff val="6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algn="ctr"/>
                      <a:endParaRPr lang="en-US" sz="1200">
                        <a:solidFill>
                          <a:srgbClr val="203B6A"/>
                        </a:solidFill>
                      </a:endParaRPr>
                    </a:p>
                  </a:txBody>
                  <a:tcPr>
                    <a:solidFill>
                      <a:schemeClr val="accent2">
                        <a:lumMod val="60000"/>
                        <a:lumOff val="4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Calibri" panose="020F0502020204030204"/>
                          <a:ea typeface="+mn-ea"/>
                          <a:cs typeface="+mn-cs"/>
                        </a:rPr>
                        <a:t>✓</a:t>
                      </a:r>
                    </a:p>
                  </a:txBody>
                  <a:tcPr>
                    <a:solidFill>
                      <a:schemeClr val="accent2">
                        <a:lumMod val="60000"/>
                        <a:lumOff val="40000"/>
                      </a:schemeClr>
                    </a:solidFill>
                  </a:tcPr>
                </a:tc>
                <a:extLst>
                  <a:ext uri="{0D108BD9-81ED-4DB2-BD59-A6C34878D82A}">
                    <a16:rowId xmlns:a16="http://schemas.microsoft.com/office/drawing/2014/main" val="391895373"/>
                  </a:ext>
                </a:extLst>
              </a:tr>
              <a:tr h="370840">
                <a:tc>
                  <a:txBody>
                    <a:bodyPr/>
                    <a:lstStyle/>
                    <a:p>
                      <a:pPr algn="ctr"/>
                      <a:r>
                        <a:rPr lang="en-US" sz="1200" dirty="0"/>
                        <a:t>g.</a:t>
                      </a:r>
                    </a:p>
                  </a:txBody>
                  <a:tcPr>
                    <a:solidFill>
                      <a:schemeClr val="bg2">
                        <a:lumMod val="40000"/>
                        <a:lumOff val="6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203B6A"/>
                          </a:solidFill>
                          <a:effectLst/>
                          <a:latin typeface="+mn-lt"/>
                          <a:ea typeface="+mn-ea"/>
                          <a:cs typeface="+mn-cs"/>
                        </a:rPr>
                        <a:t>✓+</a:t>
                      </a:r>
                      <a:endParaRPr lang="en-US" sz="1200" b="0" dirty="0">
                        <a:solidFill>
                          <a:srgbClr val="203B6A"/>
                        </a:solidFill>
                      </a:endParaRPr>
                    </a:p>
                    <a:p>
                      <a:pPr algn="ctr"/>
                      <a:endParaRPr lang="en-US" sz="1200" dirty="0">
                        <a:solidFill>
                          <a:srgbClr val="203B6A"/>
                        </a:solidFill>
                      </a:endParaRPr>
                    </a:p>
                  </a:txBody>
                  <a:tcPr>
                    <a:solidFill>
                      <a:schemeClr val="accent2">
                        <a:lumMod val="20000"/>
                        <a:lumOff val="80000"/>
                      </a:schemeClr>
                    </a:solidFill>
                  </a:tcPr>
                </a:tc>
                <a:extLst>
                  <a:ext uri="{0D108BD9-81ED-4DB2-BD59-A6C34878D82A}">
                    <a16:rowId xmlns:a16="http://schemas.microsoft.com/office/drawing/2014/main" val="3865967337"/>
                  </a:ext>
                </a:extLst>
              </a:tr>
            </a:tbl>
          </a:graphicData>
        </a:graphic>
      </p:graphicFrame>
    </p:spTree>
    <p:extLst>
      <p:ext uri="{BB962C8B-B14F-4D97-AF65-F5344CB8AC3E}">
        <p14:creationId xmlns:p14="http://schemas.microsoft.com/office/powerpoint/2010/main" val="163615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333472" y="1863158"/>
            <a:ext cx="11525055" cy="3131683"/>
          </a:xfrm>
        </p:spPr>
        <p:txBody>
          <a:bodyPr/>
          <a:lstStyle/>
          <a:p>
            <a:pPr marL="342900" indent="-342900">
              <a:buFont typeface="Arial" panose="020B0604020202020204" pitchFamily="34" charset="0"/>
              <a:buChar char="•"/>
            </a:pPr>
            <a:r>
              <a:rPr lang="en-US" sz="2000" dirty="0"/>
              <a:t>Select a goal or Can-Do statement aligned with the Standards for targeted proficiency level(s)</a:t>
            </a:r>
          </a:p>
          <a:p>
            <a:endParaRPr lang="en-US" sz="2000" dirty="0"/>
          </a:p>
          <a:p>
            <a:pPr marL="342900" indent="-342900">
              <a:buFont typeface="Arial" panose="020B0604020202020204" pitchFamily="34" charset="0"/>
              <a:buChar char="•"/>
            </a:pPr>
            <a:r>
              <a:rPr lang="en-US" sz="2000" dirty="0"/>
              <a:t>Design an aligned assessment task that encourages spontaneous language</a:t>
            </a:r>
          </a:p>
          <a:p>
            <a:pPr marL="800100" lvl="1" indent="-342900">
              <a:buFont typeface="Arial" panose="020B0604020202020204" pitchFamily="34" charset="0"/>
              <a:buChar char="•"/>
            </a:pPr>
            <a:r>
              <a:rPr lang="en-US" sz="2000" dirty="0"/>
              <a:t>Build upon Interpretive Communication task(s)</a:t>
            </a:r>
          </a:p>
          <a:p>
            <a:pPr marL="800100" lvl="1" indent="-342900">
              <a:buFont typeface="Arial" panose="020B0604020202020204" pitchFamily="34" charset="0"/>
              <a:buChar char="•"/>
            </a:pPr>
            <a:r>
              <a:rPr lang="en-US" sz="2000" dirty="0"/>
              <a:t>Inform subsequent Presentational Communication task(s)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Provide continuous meaningful opportunities to communicate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Design learning experiences with all students in mind, including students with disabilities and students from diverse linguistic, racial, and cultural backgrounds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Connect to Deeper Learning through opportunities for students to demonstrate Mastery, Identity, and Creativity</a:t>
            </a:r>
          </a:p>
          <a:p>
            <a:pPr marL="342900" indent="-3429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5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855470" y="1066045"/>
            <a:ext cx="10795518" cy="455284"/>
          </a:xfrm>
        </p:spPr>
        <p:txBody>
          <a:bodyPr/>
          <a:lstStyle/>
          <a:p>
            <a:pPr algn="ctr"/>
            <a:r>
              <a:rPr lang="en-US" dirty="0"/>
              <a:t>How can I address the Interpersonal Communication Standards in my classroom?</a:t>
            </a:r>
          </a:p>
        </p:txBody>
      </p:sp>
    </p:spTree>
    <p:extLst>
      <p:ext uri="{BB962C8B-B14F-4D97-AF65-F5344CB8AC3E}">
        <p14:creationId xmlns:p14="http://schemas.microsoft.com/office/powerpoint/2010/main" val="248248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E91955F8-B9DD-47EA-B390-F3CDF85FECFD}"/>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pPr>
            <a:r>
              <a:rPr lang="en-US" sz="4800" kern="1200" dirty="0">
                <a:solidFill>
                  <a:srgbClr val="FFFFFF"/>
                </a:solidFill>
                <a:latin typeface="+mj-lt"/>
                <a:ea typeface="+mj-ea"/>
                <a:cs typeface="+mj-cs"/>
              </a:rPr>
              <a:t>Questions from Module 5?</a:t>
            </a:r>
          </a:p>
        </p:txBody>
      </p:sp>
      <p:sp>
        <p:nvSpPr>
          <p:cNvPr id="4" name="Slide Number Placeholder 3">
            <a:extLst>
              <a:ext uri="{FF2B5EF4-FFF2-40B4-BE49-F238E27FC236}">
                <a16:creationId xmlns:a16="http://schemas.microsoft.com/office/drawing/2014/main" id="{BC36B736-8D9F-407E-8F97-7E34EEDE02C7}"/>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en-US" altLang="zh-CN" sz="1100" b="0" i="0" u="none" strike="noStrike" kern="1200" cap="none" spc="0" normalizeH="0" baseline="0" noProof="0">
                <a:ln>
                  <a:noFill/>
                </a:ln>
                <a:solidFill>
                  <a:prstClr val="black">
                    <a:lumMod val="50000"/>
                    <a:lumOff val="50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altLang="zh-CN" sz="1100" b="0" i="0" u="none" strike="noStrike" kern="1200" cap="none" spc="0" normalizeH="0" baseline="0" noProof="0">
              <a:ln>
                <a:noFill/>
              </a:ln>
              <a:solidFill>
                <a:prstClr val="black">
                  <a:lumMod val="50000"/>
                  <a:lumOff val="50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2542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dirty="0"/>
              <a:t>Explains the Presentational Communication mode and why it’s important for world language education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Explores the Massachusetts World Languages Standards for Presentational Communication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Discusses how to address the Presentational Communication Standards in the classroom</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6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312999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398540" y="1883140"/>
            <a:ext cx="11525055" cy="2207557"/>
          </a:xfrm>
        </p:spPr>
        <p:txBody>
          <a:bodyPr/>
          <a:lstStyle/>
          <a:p>
            <a:pPr marL="342900" indent="-342900">
              <a:buFont typeface="Arial" panose="020B0604020202020204" pitchFamily="34" charset="0"/>
              <a:buChar char="•"/>
            </a:pPr>
            <a:r>
              <a:rPr lang="en-US" dirty="0"/>
              <a:t>Employ writing, signing, and/or speaking skills to plan and prepare communications for a specific audience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Employ their knowledge of their audiences and their own culture(s) and perspective(s) to communicate authentic messages that will be well-received by their listeners, readers, or viewers in the target language</a:t>
            </a:r>
          </a:p>
          <a:p>
            <a:endParaRPr lang="en-US" sz="2800"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6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0" y="1417146"/>
            <a:ext cx="12191999" cy="455284"/>
          </a:xfrm>
        </p:spPr>
        <p:txBody>
          <a:bodyPr/>
          <a:lstStyle/>
          <a:p>
            <a:pPr algn="ctr"/>
            <a:r>
              <a:rPr lang="en-US" dirty="0"/>
              <a:t>What do students do in the mode of Presentational Communication?</a:t>
            </a:r>
          </a:p>
        </p:txBody>
      </p:sp>
      <p:grpSp>
        <p:nvGrpSpPr>
          <p:cNvPr id="27" name="Group 26" descr="Speaker at a podium">
            <a:extLst>
              <a:ext uri="{FF2B5EF4-FFF2-40B4-BE49-F238E27FC236}">
                <a16:creationId xmlns:a16="http://schemas.microsoft.com/office/drawing/2014/main" id="{C3A07017-12DE-4D83-8BB1-048E58FDE5EC}"/>
              </a:ext>
            </a:extLst>
          </p:cNvPr>
          <p:cNvGrpSpPr/>
          <p:nvPr/>
        </p:nvGrpSpPr>
        <p:grpSpPr>
          <a:xfrm>
            <a:off x="1633941" y="4112976"/>
            <a:ext cx="1270479" cy="1449178"/>
            <a:chOff x="1524000" y="3945892"/>
            <a:chExt cx="1002056" cy="1143000"/>
          </a:xfrm>
        </p:grpSpPr>
        <p:pic>
          <p:nvPicPr>
            <p:cNvPr id="7" name="Graphic 6" descr="Lecturer outline">
              <a:extLst>
                <a:ext uri="{FF2B5EF4-FFF2-40B4-BE49-F238E27FC236}">
                  <a16:creationId xmlns:a16="http://schemas.microsoft.com/office/drawing/2014/main" id="{DE95875D-2894-4386-AB6E-7A50544E38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0" y="4174492"/>
              <a:ext cx="914400" cy="914400"/>
            </a:xfrm>
            <a:prstGeom prst="rect">
              <a:avLst/>
            </a:prstGeom>
          </p:spPr>
        </p:pic>
        <p:pic>
          <p:nvPicPr>
            <p:cNvPr id="23" name="Graphic 22" descr="Speech outline">
              <a:extLst>
                <a:ext uri="{FF2B5EF4-FFF2-40B4-BE49-F238E27FC236}">
                  <a16:creationId xmlns:a16="http://schemas.microsoft.com/office/drawing/2014/main" id="{27B80A3B-6FDF-4757-8654-3F60BE7B5B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068856" y="3945892"/>
              <a:ext cx="457200" cy="457200"/>
            </a:xfrm>
            <a:prstGeom prst="rect">
              <a:avLst/>
            </a:prstGeom>
          </p:spPr>
        </p:pic>
      </p:grpSp>
      <p:pic>
        <p:nvPicPr>
          <p:cNvPr id="29" name="Graphic 28" descr="Users outline">
            <a:extLst>
              <a:ext uri="{FF2B5EF4-FFF2-40B4-BE49-F238E27FC236}">
                <a16:creationId xmlns:a16="http://schemas.microsoft.com/office/drawing/2014/main" id="{04078CB0-71AA-4C50-8826-6E5C876348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6596" y="5677289"/>
            <a:ext cx="774032" cy="774032"/>
          </a:xfrm>
          <a:prstGeom prst="rect">
            <a:avLst/>
          </a:prstGeom>
        </p:spPr>
      </p:pic>
      <p:cxnSp>
        <p:nvCxnSpPr>
          <p:cNvPr id="48" name="Straight Arrow Connector 47" descr="Arrow pointing from speaker to audience">
            <a:extLst>
              <a:ext uri="{FF2B5EF4-FFF2-40B4-BE49-F238E27FC236}">
                <a16:creationId xmlns:a16="http://schemas.microsoft.com/office/drawing/2014/main" id="{7DC8B849-FE20-417E-A23F-195C0BBC0E37}"/>
              </a:ext>
            </a:extLst>
          </p:cNvPr>
          <p:cNvCxnSpPr>
            <a:cxnSpLocks/>
          </p:cNvCxnSpPr>
          <p:nvPr/>
        </p:nvCxnSpPr>
        <p:spPr>
          <a:xfrm>
            <a:off x="2202498" y="5327590"/>
            <a:ext cx="0" cy="436627"/>
          </a:xfrm>
          <a:prstGeom prst="straightConnector1">
            <a:avLst/>
          </a:prstGeom>
          <a:ln w="2857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6" name="Group 55" descr="Pen with arrow pointing to audience">
            <a:extLst>
              <a:ext uri="{FF2B5EF4-FFF2-40B4-BE49-F238E27FC236}">
                <a16:creationId xmlns:a16="http://schemas.microsoft.com/office/drawing/2014/main" id="{4FCE83C7-0D29-4B6B-BDB8-F09A8376F28A}"/>
              </a:ext>
            </a:extLst>
          </p:cNvPr>
          <p:cNvGrpSpPr/>
          <p:nvPr/>
        </p:nvGrpSpPr>
        <p:grpSpPr>
          <a:xfrm>
            <a:off x="5096714" y="4046241"/>
            <a:ext cx="934220" cy="2116600"/>
            <a:chOff x="5053156" y="4218518"/>
            <a:chExt cx="934220" cy="2116600"/>
          </a:xfrm>
          <a:solidFill>
            <a:schemeClr val="accent1"/>
          </a:solidFill>
        </p:grpSpPr>
        <p:pic>
          <p:nvPicPr>
            <p:cNvPr id="49" name="Graphic 48" descr="Scribble outline">
              <a:extLst>
                <a:ext uri="{FF2B5EF4-FFF2-40B4-BE49-F238E27FC236}">
                  <a16:creationId xmlns:a16="http://schemas.microsoft.com/office/drawing/2014/main" id="{58F2C04B-7167-4758-8086-EEADC44BE0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72976" y="4218518"/>
              <a:ext cx="914400" cy="914400"/>
            </a:xfrm>
            <a:prstGeom prst="rect">
              <a:avLst/>
            </a:prstGeom>
          </p:spPr>
        </p:pic>
        <p:cxnSp>
          <p:nvCxnSpPr>
            <p:cNvPr id="50" name="Straight Arrow Connector 49">
              <a:extLst>
                <a:ext uri="{FF2B5EF4-FFF2-40B4-BE49-F238E27FC236}">
                  <a16:creationId xmlns:a16="http://schemas.microsoft.com/office/drawing/2014/main" id="{094F9B1F-B7C3-43B6-8D0A-611EA5B384AA}"/>
                </a:ext>
              </a:extLst>
            </p:cNvPr>
            <p:cNvCxnSpPr>
              <a:cxnSpLocks/>
            </p:cNvCxnSpPr>
            <p:nvPr/>
          </p:nvCxnSpPr>
          <p:spPr>
            <a:xfrm>
              <a:off x="5536963" y="5096124"/>
              <a:ext cx="0" cy="436627"/>
            </a:xfrm>
            <a:prstGeom prst="straightConnector1">
              <a:avLst/>
            </a:prstGeom>
            <a:grpFill/>
            <a:ln w="2857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1" name="Graphic 50" descr="Users outline">
              <a:extLst>
                <a:ext uri="{FF2B5EF4-FFF2-40B4-BE49-F238E27FC236}">
                  <a16:creationId xmlns:a16="http://schemas.microsoft.com/office/drawing/2014/main" id="{5EC7DE25-5A36-4D8C-B215-22A8CEF602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3160" y="5440854"/>
              <a:ext cx="774032" cy="774032"/>
            </a:xfrm>
            <a:prstGeom prst="rect">
              <a:avLst/>
            </a:prstGeom>
          </p:spPr>
        </p:pic>
        <p:pic>
          <p:nvPicPr>
            <p:cNvPr id="53" name="Graphic 52" descr="Open book outline">
              <a:extLst>
                <a:ext uri="{FF2B5EF4-FFF2-40B4-BE49-F238E27FC236}">
                  <a16:creationId xmlns:a16="http://schemas.microsoft.com/office/drawing/2014/main" id="{427D2A99-5199-4742-8040-0CA289210B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53156" y="5936494"/>
              <a:ext cx="278392" cy="278392"/>
            </a:xfrm>
            <a:prstGeom prst="rect">
              <a:avLst/>
            </a:prstGeom>
          </p:spPr>
        </p:pic>
        <p:pic>
          <p:nvPicPr>
            <p:cNvPr id="54" name="Graphic 53" descr="Open book outline">
              <a:extLst>
                <a:ext uri="{FF2B5EF4-FFF2-40B4-BE49-F238E27FC236}">
                  <a16:creationId xmlns:a16="http://schemas.microsoft.com/office/drawing/2014/main" id="{564CBC3F-78F0-486F-81BB-CAB47BD6EC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97767" y="6056726"/>
              <a:ext cx="278392" cy="278392"/>
            </a:xfrm>
            <a:prstGeom prst="rect">
              <a:avLst/>
            </a:prstGeom>
          </p:spPr>
        </p:pic>
        <p:pic>
          <p:nvPicPr>
            <p:cNvPr id="55" name="Graphic 54" descr="Open book outline">
              <a:extLst>
                <a:ext uri="{FF2B5EF4-FFF2-40B4-BE49-F238E27FC236}">
                  <a16:creationId xmlns:a16="http://schemas.microsoft.com/office/drawing/2014/main" id="{38AC718B-A8BC-4E58-AA42-AD3E11133A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05019" y="5917530"/>
              <a:ext cx="278392" cy="278392"/>
            </a:xfrm>
            <a:prstGeom prst="rect">
              <a:avLst/>
            </a:prstGeom>
          </p:spPr>
        </p:pic>
      </p:grpSp>
      <p:grpSp>
        <p:nvGrpSpPr>
          <p:cNvPr id="20" name="Group 19" descr="Person signing with arrow pointing to audience">
            <a:extLst>
              <a:ext uri="{FF2B5EF4-FFF2-40B4-BE49-F238E27FC236}">
                <a16:creationId xmlns:a16="http://schemas.microsoft.com/office/drawing/2014/main" id="{7179BCA9-6A33-436F-B586-7D633565EE23}"/>
              </a:ext>
            </a:extLst>
          </p:cNvPr>
          <p:cNvGrpSpPr/>
          <p:nvPr/>
        </p:nvGrpSpPr>
        <p:grpSpPr>
          <a:xfrm>
            <a:off x="8790578" y="3932645"/>
            <a:ext cx="1177054" cy="2502692"/>
            <a:chOff x="6897581" y="4000135"/>
            <a:chExt cx="1177054" cy="2502692"/>
          </a:xfrm>
        </p:grpSpPr>
        <p:pic>
          <p:nvPicPr>
            <p:cNvPr id="47" name="Graphic 46" descr="Users outline">
              <a:extLst>
                <a:ext uri="{FF2B5EF4-FFF2-40B4-BE49-F238E27FC236}">
                  <a16:creationId xmlns:a16="http://schemas.microsoft.com/office/drawing/2014/main" id="{22821B5F-8F1A-4094-BB93-5C68655EC0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4530" y="5728795"/>
              <a:ext cx="774032" cy="774032"/>
            </a:xfrm>
            <a:prstGeom prst="rect">
              <a:avLst/>
            </a:prstGeom>
          </p:spPr>
        </p:pic>
        <p:grpSp>
          <p:nvGrpSpPr>
            <p:cNvPr id="19" name="Group 18">
              <a:extLst>
                <a:ext uri="{FF2B5EF4-FFF2-40B4-BE49-F238E27FC236}">
                  <a16:creationId xmlns:a16="http://schemas.microsoft.com/office/drawing/2014/main" id="{0BD97316-0DF4-480B-A733-D3C9573F5B42}"/>
                </a:ext>
              </a:extLst>
            </p:cNvPr>
            <p:cNvGrpSpPr/>
            <p:nvPr/>
          </p:nvGrpSpPr>
          <p:grpSpPr>
            <a:xfrm>
              <a:off x="6897581" y="4000135"/>
              <a:ext cx="1177054" cy="1909120"/>
              <a:chOff x="6897581" y="4000135"/>
              <a:chExt cx="1177054" cy="1909120"/>
            </a:xfrm>
          </p:grpSpPr>
          <p:cxnSp>
            <p:nvCxnSpPr>
              <p:cNvPr id="46" name="Straight Arrow Connector 45">
                <a:extLst>
                  <a:ext uri="{FF2B5EF4-FFF2-40B4-BE49-F238E27FC236}">
                    <a16:creationId xmlns:a16="http://schemas.microsoft.com/office/drawing/2014/main" id="{B18F2580-31CC-481A-85BA-DBED09EE5237}"/>
                  </a:ext>
                </a:extLst>
              </p:cNvPr>
              <p:cNvCxnSpPr>
                <a:cxnSpLocks/>
              </p:cNvCxnSpPr>
              <p:nvPr/>
            </p:nvCxnSpPr>
            <p:spPr>
              <a:xfrm>
                <a:off x="7532763" y="5487701"/>
                <a:ext cx="0" cy="421554"/>
              </a:xfrm>
              <a:prstGeom prst="straightConnector1">
                <a:avLst/>
              </a:prstGeom>
              <a:ln w="2857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3679F33-4BBB-4260-B0EE-B9C7E92ED29B}"/>
                  </a:ext>
                </a:extLst>
              </p:cNvPr>
              <p:cNvPicPr>
                <a:picLocks noChangeAspect="1"/>
              </p:cNvPicPr>
              <p:nvPr/>
            </p:nvPicPr>
            <p:blipFill rotWithShape="1">
              <a:blip r:embed="rId13"/>
              <a:srcRect b="5959"/>
              <a:stretch/>
            </p:blipFill>
            <p:spPr>
              <a:xfrm>
                <a:off x="6897581" y="4000135"/>
                <a:ext cx="1177054" cy="1487566"/>
              </a:xfrm>
              <a:prstGeom prst="rect">
                <a:avLst/>
              </a:prstGeom>
            </p:spPr>
          </p:pic>
        </p:grpSp>
      </p:grpSp>
    </p:spTree>
    <p:extLst>
      <p:ext uri="{BB962C8B-B14F-4D97-AF65-F5344CB8AC3E}">
        <p14:creationId xmlns:p14="http://schemas.microsoft.com/office/powerpoint/2010/main" val="248077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333471" y="1997142"/>
            <a:ext cx="11525055" cy="3131683"/>
          </a:xfrm>
        </p:spPr>
        <p:txBody>
          <a:bodyPr/>
          <a:lstStyle/>
          <a:p>
            <a:pPr marL="342900" indent="-342900">
              <a:buFont typeface="Arial" panose="020B0604020202020204" pitchFamily="34" charset="0"/>
              <a:buChar char="•"/>
            </a:pPr>
            <a:r>
              <a:rPr lang="en-US" sz="2800" dirty="0"/>
              <a:t>Descriptions of Presentational Communication skills that students demonstrate at different levels of proficiency</a:t>
            </a:r>
          </a:p>
          <a:p>
            <a:pPr marL="342900" indent="-342900">
              <a:buFont typeface="Arial" panose="020B0604020202020204" pitchFamily="34" charset="0"/>
              <a:buChar char="•"/>
            </a:pPr>
            <a:r>
              <a:rPr lang="en-US" sz="2800" dirty="0"/>
              <a:t>Each Presentational Communication Standard contains between two and five Functions numbered 3.a-3.e</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6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3659" y="1273892"/>
            <a:ext cx="11525055" cy="455284"/>
          </a:xfrm>
        </p:spPr>
        <p:txBody>
          <a:bodyPr/>
          <a:lstStyle/>
          <a:p>
            <a:pPr algn="ctr"/>
            <a:r>
              <a:rPr lang="en-US" dirty="0"/>
              <a:t>What are the Presentational Communication Standards?</a:t>
            </a:r>
          </a:p>
        </p:txBody>
      </p:sp>
      <p:grpSp>
        <p:nvGrpSpPr>
          <p:cNvPr id="15" name="Group 14" descr="Image of a standard from the framework">
            <a:extLst>
              <a:ext uri="{FF2B5EF4-FFF2-40B4-BE49-F238E27FC236}">
                <a16:creationId xmlns:a16="http://schemas.microsoft.com/office/drawing/2014/main" id="{C61D5D71-2EF4-4795-B867-EFCD982542C9}"/>
              </a:ext>
            </a:extLst>
          </p:cNvPr>
          <p:cNvGrpSpPr/>
          <p:nvPr/>
        </p:nvGrpSpPr>
        <p:grpSpPr>
          <a:xfrm>
            <a:off x="1146986" y="3562983"/>
            <a:ext cx="10058400" cy="2546350"/>
            <a:chOff x="1143000" y="3810000"/>
            <a:chExt cx="10058400" cy="2546350"/>
          </a:xfrm>
        </p:grpSpPr>
        <p:sp>
          <p:nvSpPr>
            <p:cNvPr id="12" name="TextBox 11">
              <a:extLst>
                <a:ext uri="{FF2B5EF4-FFF2-40B4-BE49-F238E27FC236}">
                  <a16:creationId xmlns:a16="http://schemas.microsoft.com/office/drawing/2014/main" id="{27B6013E-C901-4FF3-9F82-BABE1863F5BA}"/>
                </a:ext>
              </a:extLst>
            </p:cNvPr>
            <p:cNvSpPr txBox="1"/>
            <p:nvPr/>
          </p:nvSpPr>
          <p:spPr>
            <a:xfrm>
              <a:off x="1143000" y="4267124"/>
              <a:ext cx="9905999" cy="2089226"/>
            </a:xfrm>
            <a:prstGeom prst="rect">
              <a:avLst/>
            </a:prstGeom>
            <a:noFill/>
          </p:spPr>
          <p:txBody>
            <a:bodyPr wrap="square" rtlCol="0">
              <a:spAutoFit/>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rPr>
                <a:t>3. Presentational Communication - </a:t>
              </a:r>
              <a:r>
                <a:rPr lang="en-US" sz="1600" dirty="0">
                  <a:solidFill>
                    <a:srgbClr val="000000"/>
                  </a:solidFill>
                  <a:effectLst/>
                  <a:latin typeface="Calibri" panose="020F0502020204030204" pitchFamily="34" charset="0"/>
                  <a:ea typeface="Times New Roman" panose="02020603050405020304" pitchFamily="18" charset="0"/>
                </a:rPr>
                <a:t>In </a:t>
              </a:r>
              <a:r>
                <a:rPr lang="en-US" sz="1600" i="1" dirty="0">
                  <a:solidFill>
                    <a:srgbClr val="0C7580"/>
                  </a:solidFill>
                  <a:effectLst/>
                  <a:latin typeface="Calibri" panose="020F0502020204030204" pitchFamily="34" charset="0"/>
                  <a:ea typeface="Calibri" panose="020F0502020204030204" pitchFamily="34" charset="0"/>
                </a:rPr>
                <a:t>presentations on topics that relate to students and their immediate environment in a variety of settings, </a:t>
              </a:r>
              <a:r>
                <a:rPr lang="en-US" sz="1600" dirty="0">
                  <a:solidFill>
                    <a:srgbClr val="000000"/>
                  </a:solidFill>
                  <a:effectLst/>
                  <a:latin typeface="Calibri" panose="020F0502020204030204" pitchFamily="34" charset="0"/>
                  <a:ea typeface="Times New Roman" panose="02020603050405020304" pitchFamily="18" charset="0"/>
                </a:rPr>
                <a:t>creating </a:t>
              </a:r>
              <a:r>
                <a:rPr lang="en-US" sz="1600" i="1" dirty="0">
                  <a:solidFill>
                    <a:srgbClr val="4A0C80"/>
                  </a:solidFill>
                  <a:effectLst/>
                  <a:latin typeface="Calibri" panose="020F0502020204030204" pitchFamily="34" charset="0"/>
                  <a:ea typeface="Times New Roman" panose="02020603050405020304" pitchFamily="18" charset="0"/>
                </a:rPr>
                <a:t>unconnected simple sentences</a:t>
              </a:r>
              <a:r>
                <a:rPr lang="en-US" sz="1600" dirty="0">
                  <a:solidFill>
                    <a:srgbClr val="000000"/>
                  </a:solidFill>
                  <a:effectLst/>
                  <a:latin typeface="Calibri" panose="020F0502020204030204" pitchFamily="34" charset="0"/>
                  <a:ea typeface="Times New Roman" panose="02020603050405020304" pitchFamily="18" charset="0"/>
                </a:rPr>
                <a:t>, sometimes relying upon </a:t>
              </a:r>
              <a:r>
                <a:rPr lang="en-US" sz="1600" i="1" dirty="0">
                  <a:solidFill>
                    <a:srgbClr val="545008"/>
                  </a:solidFill>
                  <a:effectLst/>
                  <a:latin typeface="Calibri" panose="020F0502020204030204" pitchFamily="34" charset="0"/>
                  <a:ea typeface="Times New Roman" panose="02020603050405020304" pitchFamily="18" charset="0"/>
                </a:rPr>
                <a:t>clarification and circumlocution, </a:t>
              </a:r>
              <a:r>
                <a:rPr lang="en-US" sz="1600" dirty="0">
                  <a:solidFill>
                    <a:srgbClr val="000000"/>
                  </a:solidFill>
                  <a:effectLst/>
                  <a:latin typeface="Calibri" panose="020F0502020204030204" pitchFamily="34" charset="0"/>
                  <a:ea typeface="Times New Roman" panose="02020603050405020304" pitchFamily="18" charset="0"/>
                </a:rPr>
                <a:t>in such a way that </a:t>
              </a:r>
              <a:r>
                <a:rPr lang="en-US" sz="1600" i="1" dirty="0">
                  <a:solidFill>
                    <a:srgbClr val="802B0C"/>
                  </a:solidFill>
                  <a:effectLst/>
                  <a:latin typeface="Calibri" panose="020F0502020204030204" pitchFamily="34" charset="0"/>
                  <a:ea typeface="Times New Roman" panose="02020603050405020304" pitchFamily="18" charset="0"/>
                </a:rPr>
                <a:t>speakers/signers of the language who are accustomed to engaging with language learners understand, </a:t>
              </a:r>
              <a:r>
                <a:rPr lang="en-US" sz="1600" dirty="0">
                  <a:solidFill>
                    <a:srgbClr val="000000"/>
                  </a:solidFill>
                  <a:effectLst/>
                  <a:latin typeface="Calibri" panose="020F0502020204030204" pitchFamily="34" charset="0"/>
                  <a:ea typeface="Times New Roman" panose="02020603050405020304" pitchFamily="18" charset="0"/>
                </a:rPr>
                <a:t>students:</a:t>
              </a:r>
              <a:endParaRPr lang="en-US" sz="1600" dirty="0">
                <a:effectLst/>
                <a:latin typeface="Calibri" panose="020F0502020204030204" pitchFamily="34" charset="0"/>
                <a:ea typeface="Calibri" panose="020F0502020204030204" pitchFamily="34" charset="0"/>
              </a:endParaRPr>
            </a:p>
            <a:p>
              <a:pPr marL="342900" marR="0" lvl="0" indent="-342900" fontAlgn="base">
                <a:lnSpc>
                  <a:spcPct val="115000"/>
                </a:lnSpc>
                <a:spcBef>
                  <a:spcPts val="0"/>
                </a:spcBef>
                <a:spcAft>
                  <a:spcPts val="0"/>
                </a:spcAft>
                <a:buFont typeface="+mj-lt"/>
                <a:buAutoNum type="alphaLcPeriod"/>
              </a:pPr>
              <a:r>
                <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Demonstrate awareness and understanding of relevant topics, sources, themselves, and their audience. (IL.3.a)</a:t>
              </a:r>
              <a:endParaRPr lang="en-US" sz="1600" dirty="0">
                <a:effectLst/>
                <a:latin typeface="Calibri" panose="020F0502020204030204" pitchFamily="34" charset="0"/>
                <a:ea typeface="Arial" panose="020B0604020202020204" pitchFamily="34" charset="0"/>
                <a:cs typeface="Arial" panose="020B0604020202020204" pitchFamily="34" charset="0"/>
              </a:endParaRPr>
            </a:p>
            <a:p>
              <a:pPr marL="342900" marR="0" lvl="0" indent="-342900" fontAlgn="base">
                <a:lnSpc>
                  <a:spcPct val="115000"/>
                </a:lnSpc>
                <a:spcBef>
                  <a:spcPts val="0"/>
                </a:spcBef>
                <a:spcAft>
                  <a:spcPts val="0"/>
                </a:spcAft>
                <a:buFont typeface="+mj-lt"/>
                <a:buAutoNum type="alphaLcPeriod"/>
              </a:pPr>
              <a:r>
                <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Present information, raise awareness, and express personal preferences in culturally appropriate ways. (IL.3.b)</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marR="0" lvl="0" fontAlgn="base">
                <a:lnSpc>
                  <a:spcPct val="115000"/>
                </a:lnSpc>
                <a:spcBef>
                  <a:spcPts val="0"/>
                </a:spcBef>
                <a:spcAft>
                  <a:spcPts val="0"/>
                </a:spcAft>
              </a:pPr>
              <a:r>
                <a:rPr lang="en-US" sz="1600" dirty="0">
                  <a:solidFill>
                    <a:srgbClr val="000000"/>
                  </a:solidFill>
                  <a:latin typeface="Calibri" panose="020F0502020204030204" pitchFamily="34" charset="0"/>
                  <a:ea typeface="Times New Roman" panose="02020603050405020304" pitchFamily="18" charset="0"/>
                </a:rPr>
                <a:t>c.    </a:t>
              </a:r>
              <a:r>
                <a:rPr lang="en-US" sz="1600" b="1" dirty="0">
                  <a:solidFill>
                    <a:srgbClr val="000000"/>
                  </a:solidFill>
                  <a:effectLst/>
                  <a:latin typeface="Calibri" panose="020F0502020204030204" pitchFamily="34" charset="0"/>
                  <a:ea typeface="Times New Roman" panose="02020603050405020304" pitchFamily="18" charset="0"/>
                </a:rPr>
                <a:t>Explain</a:t>
              </a:r>
              <a:r>
                <a:rPr lang="en-US" sz="1600" dirty="0">
                  <a:solidFill>
                    <a:srgbClr val="000000"/>
                  </a:solidFill>
                  <a:effectLst/>
                  <a:latin typeface="Calibri" panose="020F0502020204030204" pitchFamily="34" charset="0"/>
                  <a:ea typeface="Times New Roman" panose="02020603050405020304" pitchFamily="18" charset="0"/>
                </a:rPr>
                <a:t> their own authentic thoughts in culturally appropriate ways. (IL.3.c)</a:t>
              </a:r>
              <a:endParaRPr lang="en-US" sz="1600" dirty="0"/>
            </a:p>
          </p:txBody>
        </p:sp>
        <p:pic>
          <p:nvPicPr>
            <p:cNvPr id="14" name="Picture 13">
              <a:extLst>
                <a:ext uri="{FF2B5EF4-FFF2-40B4-BE49-F238E27FC236}">
                  <a16:creationId xmlns:a16="http://schemas.microsoft.com/office/drawing/2014/main" id="{C3A83270-83CE-4B8D-98EE-51F05BA507E5}"/>
                </a:ext>
              </a:extLst>
            </p:cNvPr>
            <p:cNvPicPr>
              <a:picLocks noChangeAspect="1"/>
            </p:cNvPicPr>
            <p:nvPr/>
          </p:nvPicPr>
          <p:blipFill>
            <a:blip r:embed="rId3"/>
            <a:stretch>
              <a:fillRect/>
            </a:stretch>
          </p:blipFill>
          <p:spPr>
            <a:xfrm>
              <a:off x="10287000" y="3810000"/>
              <a:ext cx="914400" cy="762000"/>
            </a:xfrm>
            <a:prstGeom prst="rect">
              <a:avLst/>
            </a:prstGeom>
          </p:spPr>
        </p:pic>
      </p:grpSp>
    </p:spTree>
    <p:extLst>
      <p:ext uri="{BB962C8B-B14F-4D97-AF65-F5344CB8AC3E}">
        <p14:creationId xmlns:p14="http://schemas.microsoft.com/office/powerpoint/2010/main" val="234442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067405"/>
            <a:ext cx="11525055" cy="3131683"/>
          </a:xfrm>
        </p:spPr>
        <p:txBody>
          <a:bodyPr/>
          <a:lstStyle/>
          <a:p>
            <a:pPr marL="342900" indent="-342900">
              <a:buFont typeface="Arial" panose="020B0604020202020204" pitchFamily="34" charset="0"/>
              <a:buChar char="•"/>
            </a:pPr>
            <a:r>
              <a:rPr lang="en-US" dirty="0"/>
              <a:t>Review and discuss the content of Online Modules 4-6</a:t>
            </a:r>
          </a:p>
          <a:p>
            <a:endParaRPr lang="en-US" dirty="0"/>
          </a:p>
          <a:p>
            <a:pPr marL="342900" indent="-342900">
              <a:buFont typeface="Arial" panose="020B0604020202020204" pitchFamily="34" charset="0"/>
              <a:buChar char="•"/>
            </a:pPr>
            <a:r>
              <a:rPr lang="en-US" dirty="0"/>
              <a:t>Explore sections of the Curriculum Alignment Guide for Unit Planning with a focus on Interpersonal and Presentational Communication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View and discuss sample unit plans with a focus on Interpersonal and Presentational Communication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 ways in which you can apply what you’ve learned to your own classroom</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Overview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Today we will…</a:t>
            </a:r>
          </a:p>
        </p:txBody>
      </p:sp>
    </p:spTree>
    <p:extLst>
      <p:ext uri="{BB962C8B-B14F-4D97-AF65-F5344CB8AC3E}">
        <p14:creationId xmlns:p14="http://schemas.microsoft.com/office/powerpoint/2010/main" val="81152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6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3659" y="1273892"/>
            <a:ext cx="11525055" cy="455284"/>
          </a:xfrm>
        </p:spPr>
        <p:txBody>
          <a:bodyPr/>
          <a:lstStyle/>
          <a:p>
            <a:pPr algn="ctr"/>
            <a:r>
              <a:rPr lang="en-US" dirty="0"/>
              <a:t>How do the Functions progress across proficiency levels?</a:t>
            </a:r>
          </a:p>
        </p:txBody>
      </p:sp>
      <p:graphicFrame>
        <p:nvGraphicFramePr>
          <p:cNvPr id="8" name="Table 6">
            <a:extLst>
              <a:ext uri="{FF2B5EF4-FFF2-40B4-BE49-F238E27FC236}">
                <a16:creationId xmlns:a16="http://schemas.microsoft.com/office/drawing/2014/main" id="{E39CE7EC-4C0E-415A-B27F-917EFB1171B4}"/>
              </a:ext>
            </a:extLst>
          </p:cNvPr>
          <p:cNvGraphicFramePr>
            <a:graphicFrameLocks noGrp="1"/>
          </p:cNvGraphicFramePr>
          <p:nvPr>
            <p:extLst>
              <p:ext uri="{D42A27DB-BD31-4B8C-83A1-F6EECF244321}">
                <p14:modId xmlns:p14="http://schemas.microsoft.com/office/powerpoint/2010/main" val="3962448951"/>
              </p:ext>
            </p:extLst>
          </p:nvPr>
        </p:nvGraphicFramePr>
        <p:xfrm>
          <a:off x="1979031" y="2552080"/>
          <a:ext cx="8394310" cy="2981365"/>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4076518761"/>
                    </a:ext>
                  </a:extLst>
                </a:gridCol>
                <a:gridCol w="738847">
                  <a:extLst>
                    <a:ext uri="{9D8B030D-6E8A-4147-A177-3AD203B41FA5}">
                      <a16:colId xmlns:a16="http://schemas.microsoft.com/office/drawing/2014/main" val="3805529027"/>
                    </a:ext>
                  </a:extLst>
                </a:gridCol>
                <a:gridCol w="738847">
                  <a:extLst>
                    <a:ext uri="{9D8B030D-6E8A-4147-A177-3AD203B41FA5}">
                      <a16:colId xmlns:a16="http://schemas.microsoft.com/office/drawing/2014/main" val="252377774"/>
                    </a:ext>
                  </a:extLst>
                </a:gridCol>
                <a:gridCol w="738847">
                  <a:extLst>
                    <a:ext uri="{9D8B030D-6E8A-4147-A177-3AD203B41FA5}">
                      <a16:colId xmlns:a16="http://schemas.microsoft.com/office/drawing/2014/main" val="1577868625"/>
                    </a:ext>
                  </a:extLst>
                </a:gridCol>
                <a:gridCol w="738847">
                  <a:extLst>
                    <a:ext uri="{9D8B030D-6E8A-4147-A177-3AD203B41FA5}">
                      <a16:colId xmlns:a16="http://schemas.microsoft.com/office/drawing/2014/main" val="2584546458"/>
                    </a:ext>
                  </a:extLst>
                </a:gridCol>
                <a:gridCol w="738847">
                  <a:extLst>
                    <a:ext uri="{9D8B030D-6E8A-4147-A177-3AD203B41FA5}">
                      <a16:colId xmlns:a16="http://schemas.microsoft.com/office/drawing/2014/main" val="4225507886"/>
                    </a:ext>
                  </a:extLst>
                </a:gridCol>
                <a:gridCol w="738847">
                  <a:extLst>
                    <a:ext uri="{9D8B030D-6E8A-4147-A177-3AD203B41FA5}">
                      <a16:colId xmlns:a16="http://schemas.microsoft.com/office/drawing/2014/main" val="1998050525"/>
                    </a:ext>
                  </a:extLst>
                </a:gridCol>
                <a:gridCol w="738847">
                  <a:extLst>
                    <a:ext uri="{9D8B030D-6E8A-4147-A177-3AD203B41FA5}">
                      <a16:colId xmlns:a16="http://schemas.microsoft.com/office/drawing/2014/main" val="1918580358"/>
                    </a:ext>
                  </a:extLst>
                </a:gridCol>
                <a:gridCol w="738847">
                  <a:extLst>
                    <a:ext uri="{9D8B030D-6E8A-4147-A177-3AD203B41FA5}">
                      <a16:colId xmlns:a16="http://schemas.microsoft.com/office/drawing/2014/main" val="455219908"/>
                    </a:ext>
                  </a:extLst>
                </a:gridCol>
                <a:gridCol w="738847">
                  <a:extLst>
                    <a:ext uri="{9D8B030D-6E8A-4147-A177-3AD203B41FA5}">
                      <a16:colId xmlns:a16="http://schemas.microsoft.com/office/drawing/2014/main" val="1808535608"/>
                    </a:ext>
                  </a:extLst>
                </a:gridCol>
                <a:gridCol w="738847">
                  <a:extLst>
                    <a:ext uri="{9D8B030D-6E8A-4147-A177-3AD203B41FA5}">
                      <a16:colId xmlns:a16="http://schemas.microsoft.com/office/drawing/2014/main" val="3152818849"/>
                    </a:ext>
                  </a:extLst>
                </a:gridCol>
              </a:tblGrid>
              <a:tr h="374904">
                <a:tc>
                  <a:txBody>
                    <a:bodyPr/>
                    <a:lstStyle/>
                    <a:p>
                      <a:pPr algn="ctr"/>
                      <a:r>
                        <a:rPr lang="en-US" sz="1200" dirty="0">
                          <a:solidFill>
                            <a:schemeClr val="bg1"/>
                          </a:solidFill>
                        </a:rPr>
                        <a:t>Functions</a:t>
                      </a:r>
                    </a:p>
                  </a:txBody>
                  <a:tcPr marL="63393" marR="63393" marT="31697" marB="31697" anchor="ctr">
                    <a:solidFill>
                      <a:schemeClr val="tx2"/>
                    </a:solidFill>
                  </a:tcPr>
                </a:tc>
                <a:tc gridSpan="10">
                  <a:txBody>
                    <a:bodyPr/>
                    <a:lstStyle/>
                    <a:p>
                      <a:pPr algn="ctr"/>
                      <a:r>
                        <a:rPr lang="en-US" sz="1200" dirty="0">
                          <a:solidFill>
                            <a:schemeClr val="bg1"/>
                          </a:solidFill>
                        </a:rPr>
                        <a:t>Proficiency Levels</a:t>
                      </a:r>
                    </a:p>
                  </a:txBody>
                  <a:tcPr marL="88757" marR="88757" marT="44379" marB="44379" anchor="ct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tc hMerge="1">
                  <a:txBody>
                    <a:bodyPr/>
                    <a:lstStyle/>
                    <a:p>
                      <a:pPr algn="ctr"/>
                      <a:endParaRPr lang="en-US" sz="1200" dirty="0"/>
                    </a:p>
                  </a:txBody>
                  <a:tcPr>
                    <a:solidFill>
                      <a:schemeClr val="tx2"/>
                    </a:solidFill>
                  </a:tcPr>
                </a:tc>
                <a:extLst>
                  <a:ext uri="{0D108BD9-81ED-4DB2-BD59-A6C34878D82A}">
                    <a16:rowId xmlns:a16="http://schemas.microsoft.com/office/drawing/2014/main" val="2395079992"/>
                  </a:ext>
                </a:extLst>
              </a:tr>
              <a:tr h="320461">
                <a:tc>
                  <a:txBody>
                    <a:bodyPr/>
                    <a:lstStyle/>
                    <a:p>
                      <a:pPr algn="ctr"/>
                      <a:endParaRPr lang="en-US" sz="1200" dirty="0"/>
                    </a:p>
                  </a:txBody>
                  <a:tcPr marL="63393" marR="63393" marT="31697" marB="31697" anchor="ctr">
                    <a:solidFill>
                      <a:schemeClr val="bg2">
                        <a:lumMod val="40000"/>
                        <a:lumOff val="60000"/>
                      </a:schemeClr>
                    </a:solidFill>
                  </a:tcPr>
                </a:tc>
                <a:tc>
                  <a:txBody>
                    <a:bodyPr/>
                    <a:lstStyle/>
                    <a:p>
                      <a:pPr algn="ctr"/>
                      <a:r>
                        <a:rPr lang="en-US" sz="1200" dirty="0"/>
                        <a:t>NL</a:t>
                      </a:r>
                    </a:p>
                  </a:txBody>
                  <a:tcPr marL="63393" marR="63393" marT="31697" marB="31697" anchor="ctr">
                    <a:solidFill>
                      <a:schemeClr val="bg2">
                        <a:lumMod val="40000"/>
                        <a:lumOff val="60000"/>
                      </a:schemeClr>
                    </a:solidFill>
                  </a:tcPr>
                </a:tc>
                <a:tc>
                  <a:txBody>
                    <a:bodyPr/>
                    <a:lstStyle/>
                    <a:p>
                      <a:pPr algn="ctr"/>
                      <a:r>
                        <a:rPr lang="en-US" sz="1200" dirty="0"/>
                        <a:t>NM</a:t>
                      </a:r>
                    </a:p>
                  </a:txBody>
                  <a:tcPr marL="63393" marR="63393" marT="31697" marB="31697" anchor="ctr">
                    <a:solidFill>
                      <a:schemeClr val="bg2">
                        <a:lumMod val="40000"/>
                        <a:lumOff val="60000"/>
                      </a:schemeClr>
                    </a:solidFill>
                  </a:tcPr>
                </a:tc>
                <a:tc>
                  <a:txBody>
                    <a:bodyPr/>
                    <a:lstStyle/>
                    <a:p>
                      <a:pPr algn="ctr"/>
                      <a:r>
                        <a:rPr lang="en-US" sz="1200" dirty="0"/>
                        <a:t>NH</a:t>
                      </a:r>
                    </a:p>
                  </a:txBody>
                  <a:tcPr marL="63393" marR="63393" marT="31697" marB="31697" anchor="ctr">
                    <a:solidFill>
                      <a:schemeClr val="bg2">
                        <a:lumMod val="40000"/>
                        <a:lumOff val="60000"/>
                      </a:schemeClr>
                    </a:solidFill>
                  </a:tcPr>
                </a:tc>
                <a:tc>
                  <a:txBody>
                    <a:bodyPr/>
                    <a:lstStyle/>
                    <a:p>
                      <a:pPr algn="ctr"/>
                      <a:r>
                        <a:rPr lang="en-US" sz="1200" dirty="0"/>
                        <a:t>IL</a:t>
                      </a:r>
                    </a:p>
                  </a:txBody>
                  <a:tcPr marL="63393" marR="63393" marT="31697" marB="31697" anchor="ctr">
                    <a:solidFill>
                      <a:schemeClr val="bg2">
                        <a:lumMod val="40000"/>
                        <a:lumOff val="60000"/>
                      </a:schemeClr>
                    </a:solidFill>
                  </a:tcPr>
                </a:tc>
                <a:tc>
                  <a:txBody>
                    <a:bodyPr/>
                    <a:lstStyle/>
                    <a:p>
                      <a:pPr algn="ctr"/>
                      <a:r>
                        <a:rPr lang="en-US" sz="1200" dirty="0"/>
                        <a:t>IM</a:t>
                      </a:r>
                    </a:p>
                  </a:txBody>
                  <a:tcPr marL="63393" marR="63393" marT="31697" marB="31697" anchor="ctr">
                    <a:solidFill>
                      <a:schemeClr val="bg2">
                        <a:lumMod val="40000"/>
                        <a:lumOff val="60000"/>
                      </a:schemeClr>
                    </a:solidFill>
                  </a:tcPr>
                </a:tc>
                <a:tc>
                  <a:txBody>
                    <a:bodyPr/>
                    <a:lstStyle/>
                    <a:p>
                      <a:pPr algn="ctr"/>
                      <a:r>
                        <a:rPr lang="en-US" sz="1200" dirty="0"/>
                        <a:t>IH</a:t>
                      </a:r>
                    </a:p>
                  </a:txBody>
                  <a:tcPr marL="63393" marR="63393" marT="31697" marB="31697" anchor="ctr">
                    <a:solidFill>
                      <a:schemeClr val="bg2">
                        <a:lumMod val="40000"/>
                        <a:lumOff val="60000"/>
                      </a:schemeClr>
                    </a:solidFill>
                  </a:tcPr>
                </a:tc>
                <a:tc>
                  <a:txBody>
                    <a:bodyPr/>
                    <a:lstStyle/>
                    <a:p>
                      <a:pPr algn="ctr"/>
                      <a:r>
                        <a:rPr lang="en-US" sz="1200" dirty="0"/>
                        <a:t>AL</a:t>
                      </a:r>
                    </a:p>
                  </a:txBody>
                  <a:tcPr marL="63393" marR="63393" marT="31697" marB="31697" anchor="ctr">
                    <a:solidFill>
                      <a:schemeClr val="bg2">
                        <a:lumMod val="40000"/>
                        <a:lumOff val="60000"/>
                      </a:schemeClr>
                    </a:solidFill>
                  </a:tcPr>
                </a:tc>
                <a:tc>
                  <a:txBody>
                    <a:bodyPr/>
                    <a:lstStyle/>
                    <a:p>
                      <a:pPr algn="ctr"/>
                      <a:r>
                        <a:rPr lang="en-US" sz="1200" dirty="0"/>
                        <a:t>AM</a:t>
                      </a:r>
                    </a:p>
                  </a:txBody>
                  <a:tcPr marL="63393" marR="63393" marT="31697" marB="31697" anchor="ctr">
                    <a:solidFill>
                      <a:schemeClr val="bg2">
                        <a:lumMod val="40000"/>
                        <a:lumOff val="60000"/>
                      </a:schemeClr>
                    </a:solidFill>
                  </a:tcPr>
                </a:tc>
                <a:tc>
                  <a:txBody>
                    <a:bodyPr/>
                    <a:lstStyle/>
                    <a:p>
                      <a:pPr algn="ctr"/>
                      <a:r>
                        <a:rPr lang="en-US" sz="1200" dirty="0"/>
                        <a:t>AH</a:t>
                      </a:r>
                    </a:p>
                  </a:txBody>
                  <a:tcPr marL="63393" marR="63393" marT="31697" marB="31697" anchor="ctr">
                    <a:solidFill>
                      <a:schemeClr val="bg2">
                        <a:lumMod val="40000"/>
                        <a:lumOff val="60000"/>
                      </a:schemeClr>
                    </a:solidFill>
                  </a:tcPr>
                </a:tc>
                <a:tc>
                  <a:txBody>
                    <a:bodyPr/>
                    <a:lstStyle/>
                    <a:p>
                      <a:pPr algn="ctr"/>
                      <a:r>
                        <a:rPr lang="en-US" sz="1200" dirty="0"/>
                        <a:t>S</a:t>
                      </a:r>
                    </a:p>
                  </a:txBody>
                  <a:tcPr marL="63393" marR="63393" marT="31697" marB="31697" anchor="ctr">
                    <a:solidFill>
                      <a:schemeClr val="bg2">
                        <a:lumMod val="40000"/>
                        <a:lumOff val="60000"/>
                      </a:schemeClr>
                    </a:solidFill>
                  </a:tcPr>
                </a:tc>
                <a:extLst>
                  <a:ext uri="{0D108BD9-81ED-4DB2-BD59-A6C34878D82A}">
                    <a16:rowId xmlns:a16="http://schemas.microsoft.com/office/drawing/2014/main" val="1827035145"/>
                  </a:ext>
                </a:extLst>
              </a:tr>
              <a:tr h="457200">
                <a:tc>
                  <a:txBody>
                    <a:bodyPr/>
                    <a:lstStyle/>
                    <a:p>
                      <a:pPr algn="ctr"/>
                      <a:r>
                        <a:rPr lang="en-US" sz="1200" dirty="0"/>
                        <a:t>a. </a:t>
                      </a:r>
                    </a:p>
                  </a:txBody>
                  <a:tcPr marL="63393" marR="63393" marT="31697" marB="31697" anchor="ctr">
                    <a:solidFill>
                      <a:schemeClr val="bg2">
                        <a:lumMod val="40000"/>
                        <a:lumOff val="60000"/>
                      </a:schemeClr>
                    </a:solidFill>
                  </a:tcPr>
                </a:tc>
                <a:tc>
                  <a:txBody>
                    <a:bodyPr/>
                    <a:lstStyle/>
                    <a:p>
                      <a:pPr algn="ct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algn="ct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algn="ct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extLst>
                  <a:ext uri="{0D108BD9-81ED-4DB2-BD59-A6C34878D82A}">
                    <a16:rowId xmlns:a16="http://schemas.microsoft.com/office/drawing/2014/main" val="2551931670"/>
                  </a:ext>
                </a:extLst>
              </a:tr>
              <a:tr h="457200">
                <a:tc>
                  <a:txBody>
                    <a:bodyPr/>
                    <a:lstStyle/>
                    <a:p>
                      <a:pPr algn="ctr"/>
                      <a:r>
                        <a:rPr lang="en-US" sz="1200" dirty="0"/>
                        <a:t>b. </a:t>
                      </a:r>
                    </a:p>
                  </a:txBody>
                  <a:tcPr marL="63393" marR="63393" marT="31697" marB="31697"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extLst>
                  <a:ext uri="{0D108BD9-81ED-4DB2-BD59-A6C34878D82A}">
                    <a16:rowId xmlns:a16="http://schemas.microsoft.com/office/drawing/2014/main" val="3769986056"/>
                  </a:ext>
                </a:extLst>
              </a:tr>
              <a:tr h="457200">
                <a:tc>
                  <a:txBody>
                    <a:bodyPr/>
                    <a:lstStyle/>
                    <a:p>
                      <a:pPr algn="ctr"/>
                      <a:r>
                        <a:rPr lang="en-US" sz="1200" dirty="0"/>
                        <a:t>c. </a:t>
                      </a:r>
                    </a:p>
                  </a:txBody>
                  <a:tcPr marL="63393" marR="63393" marT="31697" marB="31697" anchor="ctr">
                    <a:solidFill>
                      <a:schemeClr val="bg2">
                        <a:lumMod val="40000"/>
                        <a:lumOff val="6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extLst>
                  <a:ext uri="{0D108BD9-81ED-4DB2-BD59-A6C34878D82A}">
                    <a16:rowId xmlns:a16="http://schemas.microsoft.com/office/drawing/2014/main" val="3066524223"/>
                  </a:ext>
                </a:extLst>
              </a:tr>
              <a:tr h="457200">
                <a:tc>
                  <a:txBody>
                    <a:bodyPr/>
                    <a:lstStyle/>
                    <a:p>
                      <a:pPr algn="ctr"/>
                      <a:r>
                        <a:rPr lang="en-US" sz="1200" dirty="0"/>
                        <a:t>d.</a:t>
                      </a:r>
                    </a:p>
                  </a:txBody>
                  <a:tcPr marL="63393" marR="63393" marT="31697" marB="31697" anchor="ctr">
                    <a:solidFill>
                      <a:schemeClr val="bg2">
                        <a:lumMod val="40000"/>
                        <a:lumOff val="60000"/>
                      </a:schemeClr>
                    </a:solidFill>
                  </a:tcPr>
                </a:tc>
                <a:tc>
                  <a:txBody>
                    <a:bodyPr/>
                    <a:lstStyle/>
                    <a:p>
                      <a:pPr algn="ctr"/>
                      <a:endParaRPr lang="en-US" sz="1200" dirty="0"/>
                    </a:p>
                  </a:txBody>
                  <a:tcPr marL="63393" marR="63393" marT="31697" marB="31697" anchor="ctr">
                    <a:solidFill>
                      <a:schemeClr val="accent2">
                        <a:lumMod val="60000"/>
                        <a:lumOff val="40000"/>
                      </a:schemeClr>
                    </a:solidFill>
                  </a:tcPr>
                </a:tc>
                <a:tc>
                  <a:txBody>
                    <a:bodyPr/>
                    <a:lstStyle/>
                    <a:p>
                      <a:pPr algn="ctr"/>
                      <a:endParaRPr lang="en-US" sz="1200"/>
                    </a:p>
                  </a:txBody>
                  <a:tcPr marL="63393" marR="63393" marT="31697" marB="31697" anchor="ctr">
                    <a:solidFill>
                      <a:schemeClr val="accent2">
                        <a:lumMod val="60000"/>
                        <a:lumOff val="40000"/>
                      </a:schemeClr>
                    </a:solidFill>
                  </a:tcPr>
                </a:tc>
                <a:tc>
                  <a:txBody>
                    <a:bodyPr/>
                    <a:lstStyle/>
                    <a:p>
                      <a:pPr algn="ctr"/>
                      <a:endParaRPr lang="en-US" sz="1200" dirty="0"/>
                    </a:p>
                  </a:txBody>
                  <a:tcPr marL="63393" marR="63393" marT="31697" marB="31697" anchor="ctr">
                    <a:solidFill>
                      <a:schemeClr val="accent2">
                        <a:lumMod val="60000"/>
                        <a:lumOff val="40000"/>
                      </a:schemeClr>
                    </a:solidFill>
                  </a:tcPr>
                </a:tc>
                <a:tc>
                  <a:txBody>
                    <a:bodyPr/>
                    <a:lstStyle/>
                    <a:p>
                      <a:pPr algn="ctr"/>
                      <a:endParaRPr lang="en-US" sz="1200" dirty="0"/>
                    </a:p>
                  </a:txBody>
                  <a:tcPr marL="63393" marR="63393" marT="31697" marB="31697" anchor="ctr">
                    <a:solidFill>
                      <a:schemeClr val="accent2">
                        <a:lumMod val="60000"/>
                        <a:lumOff val="40000"/>
                      </a:schemeClr>
                    </a:solidFill>
                  </a:tcPr>
                </a:tc>
                <a:tc>
                  <a:txBody>
                    <a:bodyPr/>
                    <a:lstStyle/>
                    <a:p>
                      <a:pPr algn="ctr"/>
                      <a:endParaRPr lang="en-US" sz="120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60000"/>
                        <a:lumOff val="40000"/>
                      </a:schemeClr>
                    </a:solidFill>
                  </a:tcPr>
                </a:tc>
                <a:extLst>
                  <a:ext uri="{0D108BD9-81ED-4DB2-BD59-A6C34878D82A}">
                    <a16:rowId xmlns:a16="http://schemas.microsoft.com/office/drawing/2014/main" val="1202320157"/>
                  </a:ext>
                </a:extLst>
              </a:tr>
              <a:tr h="457200">
                <a:tc>
                  <a:txBody>
                    <a:bodyPr/>
                    <a:lstStyle/>
                    <a:p>
                      <a:pPr algn="ctr"/>
                      <a:r>
                        <a:rPr lang="en-US" sz="1200" dirty="0"/>
                        <a:t>e.</a:t>
                      </a:r>
                    </a:p>
                  </a:txBody>
                  <a:tcPr marL="63393" marR="63393" marT="31697" marB="31697" anchor="ctr">
                    <a:solidFill>
                      <a:schemeClr val="bg2">
                        <a:lumMod val="40000"/>
                        <a:lumOff val="6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p>
                  </a:txBody>
                  <a:tcPr marL="63393" marR="63393" marT="31697" marB="31697" anchor="ctr">
                    <a:solidFill>
                      <a:schemeClr val="accent2">
                        <a:lumMod val="20000"/>
                        <a:lumOff val="80000"/>
                      </a:schemeClr>
                    </a:solidFill>
                  </a:tcPr>
                </a:tc>
                <a:tc>
                  <a:txBody>
                    <a:bodyPr/>
                    <a:lstStyle/>
                    <a:p>
                      <a:pPr algn="ctr"/>
                      <a:endParaRPr lang="en-US" sz="120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t>
                      </a:r>
                      <a:endParaRPr lang="en-US" sz="1200" b="0" dirty="0"/>
                    </a:p>
                  </a:txBody>
                  <a:tcPr marL="63393" marR="63393" marT="31697" marB="31697" anchor="ctr">
                    <a:solidFill>
                      <a:schemeClr val="accent2">
                        <a:lumMod val="20000"/>
                        <a:lumOff val="80000"/>
                      </a:schemeClr>
                    </a:solidFill>
                  </a:tcPr>
                </a:tc>
                <a:extLst>
                  <a:ext uri="{0D108BD9-81ED-4DB2-BD59-A6C34878D82A}">
                    <a16:rowId xmlns:a16="http://schemas.microsoft.com/office/drawing/2014/main" val="224903253"/>
                  </a:ext>
                </a:extLst>
              </a:tr>
            </a:tbl>
          </a:graphicData>
        </a:graphic>
      </p:graphicFrame>
    </p:spTree>
    <p:extLst>
      <p:ext uri="{BB962C8B-B14F-4D97-AF65-F5344CB8AC3E}">
        <p14:creationId xmlns:p14="http://schemas.microsoft.com/office/powerpoint/2010/main" val="170236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030643"/>
            <a:ext cx="11525055" cy="3131683"/>
          </a:xfrm>
        </p:spPr>
        <p:txBody>
          <a:bodyPr/>
          <a:lstStyle/>
          <a:p>
            <a:pPr marL="342900" indent="-342900">
              <a:buFont typeface="Arial" panose="020B0604020202020204" pitchFamily="34" charset="0"/>
              <a:buChar char="•"/>
            </a:pPr>
            <a:r>
              <a:rPr lang="en-US" sz="2000" dirty="0"/>
              <a:t>Select a goal or Can-Do statement aligned with the Standards for targeted proficiency level(s)</a:t>
            </a:r>
          </a:p>
          <a:p>
            <a:endParaRPr lang="en-US" sz="2000" dirty="0"/>
          </a:p>
          <a:p>
            <a:pPr marL="342900" indent="-342900">
              <a:buFont typeface="Arial" panose="020B0604020202020204" pitchFamily="34" charset="0"/>
              <a:buChar char="•"/>
            </a:pPr>
            <a:r>
              <a:rPr lang="en-US" sz="2000" dirty="0"/>
              <a:t>Design an aligned assessment task that encourages rehearsed, polished language use </a:t>
            </a:r>
          </a:p>
          <a:p>
            <a:pPr marL="800100" lvl="1" indent="-342900">
              <a:buFont typeface="Arial" panose="020B0604020202020204" pitchFamily="34" charset="0"/>
              <a:buChar char="•"/>
            </a:pPr>
            <a:r>
              <a:rPr lang="en-US" sz="2000" dirty="0"/>
              <a:t>Reflects an authentic situation in which students would present information</a:t>
            </a:r>
          </a:p>
          <a:p>
            <a:pPr marL="800100" lvl="1" indent="-342900">
              <a:buFont typeface="Arial" panose="020B0604020202020204" pitchFamily="34" charset="0"/>
              <a:buChar char="•"/>
            </a:pPr>
            <a:r>
              <a:rPr lang="en-US" sz="2000" dirty="0"/>
              <a:t>May use various multimedia tools, materials, and resources</a:t>
            </a:r>
          </a:p>
          <a:p>
            <a:pPr marL="800100" lvl="1" indent="-342900">
              <a:buFont typeface="Arial" panose="020B0604020202020204" pitchFamily="34" charset="0"/>
              <a:buChar char="•"/>
            </a:pPr>
            <a:r>
              <a:rPr lang="en-US" sz="2000" dirty="0"/>
              <a:t>Practice different formats and presenting to difference audiences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Expose students to various products during interpretive activities</a:t>
            </a:r>
          </a:p>
          <a:p>
            <a:endParaRPr lang="en-US" sz="2000" dirty="0"/>
          </a:p>
          <a:p>
            <a:pPr marL="342900" indent="-342900">
              <a:buFont typeface="Arial" panose="020B0604020202020204" pitchFamily="34" charset="0"/>
              <a:buChar char="•"/>
            </a:pPr>
            <a:r>
              <a:rPr lang="en-US" sz="2000" dirty="0"/>
              <a:t>Design learning experiences with all students in mind, including students with disabilities and students from diverse linguistic, racial, and cultural backgrounds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Connect to Deeper Learning through opportunities for students to demonstrate Mastery, Identity, and Creativity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6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272361" y="1189504"/>
            <a:ext cx="11370971" cy="455284"/>
          </a:xfrm>
        </p:spPr>
        <p:txBody>
          <a:bodyPr/>
          <a:lstStyle/>
          <a:p>
            <a:pPr algn="ctr"/>
            <a:r>
              <a:rPr lang="en-US" dirty="0"/>
              <a:t>How can I address the Presentational Communication Standards in my classroom?</a:t>
            </a:r>
          </a:p>
        </p:txBody>
      </p:sp>
    </p:spTree>
    <p:extLst>
      <p:ext uri="{BB962C8B-B14F-4D97-AF65-F5344CB8AC3E}">
        <p14:creationId xmlns:p14="http://schemas.microsoft.com/office/powerpoint/2010/main" val="421894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22</a:t>
            </a:fld>
            <a:endParaRPr lang="zh-CN" altLang="en-US" dirty="0"/>
          </a:p>
        </p:txBody>
      </p:sp>
      <p:sp>
        <p:nvSpPr>
          <p:cNvPr id="6" name="Text Placeholder 2">
            <a:extLst>
              <a:ext uri="{FF2B5EF4-FFF2-40B4-BE49-F238E27FC236}">
                <a16:creationId xmlns:a16="http://schemas.microsoft.com/office/drawing/2014/main" id="{C7ABA1CF-4A21-4BF4-B379-C3D2CEDD006A}"/>
              </a:ext>
            </a:extLst>
          </p:cNvPr>
          <p:cNvSpPr txBox="1">
            <a:spLocks/>
          </p:cNvSpPr>
          <p:nvPr/>
        </p:nvSpPr>
        <p:spPr>
          <a:xfrm>
            <a:off x="3214871" y="1161221"/>
            <a:ext cx="8781185" cy="4535557"/>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a:lnSpc>
                <a:spcPct val="107000"/>
              </a:lnSpc>
              <a:spcBef>
                <a:spcPts val="0"/>
              </a:spcBef>
              <a:spcAft>
                <a:spcPts val="0"/>
              </a:spcAft>
              <a:buNone/>
            </a:pPr>
            <a:r>
              <a:rPr lang="en-US" b="1" dirty="0">
                <a:effectLst/>
                <a:latin typeface="+mn-lt"/>
                <a:ea typeface="Calibri" panose="020F0502020204030204" pitchFamily="34" charset="0"/>
                <a:cs typeface="Calibri" panose="020F0502020204030204" pitchFamily="34" charset="0"/>
              </a:rPr>
              <a:t>Q&amp;A in the Main Room</a:t>
            </a:r>
          </a:p>
          <a:p>
            <a:pPr marL="457200" marR="0" lvl="1" indent="0" algn="ctr">
              <a:lnSpc>
                <a:spcPct val="107000"/>
              </a:lnSpc>
              <a:spcBef>
                <a:spcPts val="0"/>
              </a:spcBef>
              <a:spcAft>
                <a:spcPts val="0"/>
              </a:spcAft>
              <a:buNone/>
            </a:pPr>
            <a:endParaRPr lang="en-US" dirty="0">
              <a:effectLst/>
              <a:latin typeface="+mn-lt"/>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What are your students’ proficiency levels according to the ACTFL scale?</a:t>
            </a:r>
          </a:p>
          <a:p>
            <a:pPr marL="457200" marR="0" lvl="1" indent="0">
              <a:lnSpc>
                <a:spcPct val="107000"/>
              </a:lnSpc>
              <a:spcBef>
                <a:spcPts val="0"/>
              </a:spcBef>
              <a:spcAft>
                <a:spcPts val="0"/>
              </a:spcAft>
              <a:buNone/>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How might you address Interpersonal Communication in your classroom?</a:t>
            </a:r>
          </a:p>
          <a:p>
            <a:pPr marL="457200" marR="0" lvl="1" indent="0">
              <a:lnSpc>
                <a:spcPct val="107000"/>
              </a:lnSpc>
              <a:spcBef>
                <a:spcPts val="0"/>
              </a:spcBef>
              <a:spcAft>
                <a:spcPts val="0"/>
              </a:spcAft>
              <a:buNone/>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How might you address Presentational Communication in your classroom?</a:t>
            </a:r>
            <a:endParaRPr lang="en-US" dirty="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E6A86537-6DA5-4957-ADFC-D80AE6136BB0}"/>
              </a:ext>
            </a:extLst>
          </p:cNvPr>
          <p:cNvSpPr>
            <a:spLocks noGrp="1"/>
          </p:cNvSpPr>
          <p:nvPr>
            <p:ph type="title" idx="4294967295"/>
          </p:nvPr>
        </p:nvSpPr>
        <p:spPr>
          <a:xfrm>
            <a:off x="7605463" y="-164342"/>
            <a:ext cx="10515600" cy="1325563"/>
          </a:xfrm>
        </p:spPr>
        <p:txBody>
          <a:bodyPr/>
          <a:lstStyle/>
          <a:p>
            <a:r>
              <a:rPr lang="en-US" dirty="0"/>
              <a:t>Questions</a:t>
            </a:r>
            <a:r>
              <a:rPr lang="en-US" baseline="0" dirty="0"/>
              <a:t> for Reflection</a:t>
            </a:r>
            <a:endParaRPr lang="en-US" dirty="0"/>
          </a:p>
        </p:txBody>
      </p:sp>
    </p:spTree>
    <p:extLst>
      <p:ext uri="{BB962C8B-B14F-4D97-AF65-F5344CB8AC3E}">
        <p14:creationId xmlns:p14="http://schemas.microsoft.com/office/powerpoint/2010/main" val="205663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23</a:t>
            </a:fld>
            <a:endParaRPr lang="zh-CN" altLang="en-US" dirty="0"/>
          </a:p>
        </p:txBody>
      </p:sp>
      <p:sp>
        <p:nvSpPr>
          <p:cNvPr id="6" name="Text Placeholder 2">
            <a:extLst>
              <a:ext uri="{FF2B5EF4-FFF2-40B4-BE49-F238E27FC236}">
                <a16:creationId xmlns:a16="http://schemas.microsoft.com/office/drawing/2014/main" id="{C7ABA1CF-4A21-4BF4-B379-C3D2CEDD006A}"/>
              </a:ext>
            </a:extLst>
          </p:cNvPr>
          <p:cNvSpPr txBox="1">
            <a:spLocks/>
          </p:cNvSpPr>
          <p:nvPr/>
        </p:nvSpPr>
        <p:spPr>
          <a:xfrm>
            <a:off x="3345499" y="910850"/>
            <a:ext cx="8432843" cy="4535557"/>
          </a:xfrm>
          <a:prstGeom prst="rect">
            <a:avLst/>
          </a:prstGeom>
        </p:spPr>
        <p:txBody>
          <a:bodyPr>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ctr">
              <a:lnSpc>
                <a:spcPct val="107000"/>
              </a:lnSpc>
              <a:spcBef>
                <a:spcPts val="0"/>
              </a:spcBef>
              <a:spcAft>
                <a:spcPts val="0"/>
              </a:spcAft>
              <a:buNone/>
            </a:pPr>
            <a:r>
              <a:rPr lang="en-US" b="1" dirty="0">
                <a:latin typeface="+mn-lt"/>
                <a:ea typeface="Calibri" panose="020F0502020204030204" pitchFamily="34" charset="0"/>
                <a:cs typeface="Arial" panose="020B0604020202020204" pitchFamily="34" charset="0"/>
              </a:rPr>
              <a:t>Discussion in Breakout Rooms</a:t>
            </a:r>
          </a:p>
          <a:p>
            <a:pPr marL="457200" marR="0" lvl="1" indent="0" algn="ctr">
              <a:lnSpc>
                <a:spcPct val="107000"/>
              </a:lnSpc>
              <a:spcBef>
                <a:spcPts val="0"/>
              </a:spcBef>
              <a:spcAft>
                <a:spcPts val="0"/>
              </a:spcAft>
              <a:buNone/>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Arial" panose="020B0604020202020204" pitchFamily="34" charset="0"/>
              </a:rPr>
              <a:t>How do you currently address Interpersonal Communication in your classroom? </a:t>
            </a:r>
          </a:p>
          <a:p>
            <a:pPr marL="742950" marR="0" lvl="1" indent="-285750">
              <a:lnSpc>
                <a:spcPct val="107000"/>
              </a:lnSpc>
              <a:spcBef>
                <a:spcPts val="0"/>
              </a:spcBef>
              <a:spcAft>
                <a:spcPts val="0"/>
              </a:spcAft>
              <a:buFont typeface="Courier New" panose="02070309020205020404" pitchFamily="49" charset="0"/>
              <a:buChar char="o"/>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How do you currently address Presentational Communication in your classroom?</a:t>
            </a:r>
          </a:p>
          <a:p>
            <a:pPr marL="742950" marR="0" lvl="1" indent="-285750">
              <a:lnSpc>
                <a:spcPct val="107000"/>
              </a:lnSpc>
              <a:spcBef>
                <a:spcPts val="0"/>
              </a:spcBef>
              <a:spcAft>
                <a:spcPts val="0"/>
              </a:spcAft>
              <a:buFont typeface="Courier New" panose="02070309020205020404" pitchFamily="49" charset="0"/>
              <a:buChar char="o"/>
            </a:pPr>
            <a:endParaRPr lang="en-US" dirty="0">
              <a:effectLst/>
              <a:latin typeface="+mn-lt"/>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mn-lt"/>
                <a:ea typeface="Calibri" panose="020F0502020204030204" pitchFamily="34" charset="0"/>
                <a:cs typeface="Arial" panose="020B0604020202020204" pitchFamily="34" charset="0"/>
              </a:rPr>
              <a:t>How might you add to your current approaches based on Modules 4, 5, and 6?</a:t>
            </a:r>
          </a:p>
        </p:txBody>
      </p:sp>
      <p:sp>
        <p:nvSpPr>
          <p:cNvPr id="2" name="Title 1">
            <a:extLst>
              <a:ext uri="{FF2B5EF4-FFF2-40B4-BE49-F238E27FC236}">
                <a16:creationId xmlns:a16="http://schemas.microsoft.com/office/drawing/2014/main" id="{0C77C6DC-F1DA-42B7-BB40-28AB7BDF9BA1}"/>
              </a:ext>
            </a:extLst>
          </p:cNvPr>
          <p:cNvSpPr>
            <a:spLocks noGrp="1"/>
          </p:cNvSpPr>
          <p:nvPr>
            <p:ph type="title" idx="4294967295"/>
          </p:nvPr>
        </p:nvSpPr>
        <p:spPr>
          <a:xfrm>
            <a:off x="8080248" y="-206903"/>
            <a:ext cx="4623816" cy="1325563"/>
          </a:xfrm>
        </p:spPr>
        <p:txBody>
          <a:bodyPr/>
          <a:lstStyle/>
          <a:p>
            <a:r>
              <a:rPr lang="en-US" sz="2400" dirty="0"/>
              <a:t>Discussion Questions</a:t>
            </a:r>
          </a:p>
        </p:txBody>
      </p:sp>
    </p:spTree>
    <p:extLst>
      <p:ext uri="{BB962C8B-B14F-4D97-AF65-F5344CB8AC3E}">
        <p14:creationId xmlns:p14="http://schemas.microsoft.com/office/powerpoint/2010/main" val="369303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332727" y="2536885"/>
            <a:ext cx="9567723"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Exploring the Curriculum Alignment Guide</a:t>
            </a:r>
          </a:p>
        </p:txBody>
      </p:sp>
      <p:sp>
        <p:nvSpPr>
          <p:cNvPr id="2" name="Title 1">
            <a:extLst>
              <a:ext uri="{FF2B5EF4-FFF2-40B4-BE49-F238E27FC236}">
                <a16:creationId xmlns:a16="http://schemas.microsoft.com/office/drawing/2014/main" id="{2DA22BE7-638C-4A10-9F24-706F19127736}"/>
              </a:ext>
            </a:extLst>
          </p:cNvPr>
          <p:cNvSpPr>
            <a:spLocks noGrp="1"/>
          </p:cNvSpPr>
          <p:nvPr>
            <p:ph type="title" idx="4294967295"/>
          </p:nvPr>
        </p:nvSpPr>
        <p:spPr/>
        <p:txBody>
          <a:bodyPr/>
          <a:lstStyle/>
          <a:p>
            <a:r>
              <a:rPr lang="en-US" dirty="0"/>
              <a:t>Exploring the Curriculum Alignment Guide</a:t>
            </a:r>
          </a:p>
        </p:txBody>
      </p:sp>
    </p:spTree>
    <p:extLst>
      <p:ext uri="{BB962C8B-B14F-4D97-AF65-F5344CB8AC3E}">
        <p14:creationId xmlns:p14="http://schemas.microsoft.com/office/powerpoint/2010/main" val="247637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(1/5)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Unit Overview</a:t>
            </a:r>
          </a:p>
          <a:p>
            <a:pPr marR="0">
              <a:lnSpc>
                <a:spcPct val="107000"/>
              </a:lnSpc>
              <a:spcBef>
                <a:spcPts val="0"/>
              </a:spcBef>
            </a:pPr>
            <a:endParaRPr lang="en-US" sz="800" dirty="0">
              <a:latin typeface="+mn-lt"/>
              <a:cs typeface="Calibri" panose="020F0502020204030204" pitchFamily="34" charset="0"/>
            </a:endParaRPr>
          </a:p>
          <a:p>
            <a:pPr marL="742950" lvl="1" indent="-285750">
              <a:lnSpc>
                <a:spcPct val="107000"/>
              </a:lnSpc>
              <a:spcBef>
                <a:spcPts val="0"/>
              </a:spcBef>
              <a:buFont typeface="Arial" panose="020B0604020202020204" pitchFamily="34" charset="0"/>
              <a:buChar char="•"/>
            </a:pPr>
            <a:r>
              <a:rPr lang="en-US" sz="1800" dirty="0">
                <a:latin typeface="+mn-lt"/>
                <a:cs typeface="Calibri" panose="020F0502020204030204" pitchFamily="34" charset="0"/>
              </a:rPr>
              <a:t>In the Unit Goals/Objectives section, think about what you want students to be able to do in Interpersonal and Presentational Communication by the end of the unit </a:t>
            </a:r>
          </a:p>
          <a:p>
            <a:pPr marL="1200150" lvl="2" indent="-285750">
              <a:lnSpc>
                <a:spcPct val="107000"/>
              </a:lnSpc>
              <a:spcBef>
                <a:spcPts val="0"/>
              </a:spcBef>
              <a:buFont typeface="Arial" panose="020B0604020202020204" pitchFamily="34" charset="0"/>
              <a:buChar char="•"/>
            </a:pPr>
            <a:r>
              <a:rPr lang="en-US" sz="1600" dirty="0">
                <a:latin typeface="+mn-lt"/>
                <a:cs typeface="Calibri" panose="020F0502020204030204" pitchFamily="34" charset="0"/>
              </a:rPr>
              <a:t>Refer to the Centering Student Diversity box when creating goals/objectives for these modes!</a:t>
            </a:r>
          </a:p>
        </p:txBody>
      </p:sp>
      <p:pic>
        <p:nvPicPr>
          <p:cNvPr id="3" name="Picture 2" descr="Image of Unit Overview from Unit Alignment Guide">
            <a:extLst>
              <a:ext uri="{FF2B5EF4-FFF2-40B4-BE49-F238E27FC236}">
                <a16:creationId xmlns:a16="http://schemas.microsoft.com/office/drawing/2014/main" id="{960346E0-2771-4BCA-8C7B-6BF0F6C74992}"/>
              </a:ext>
            </a:extLst>
          </p:cNvPr>
          <p:cNvPicPr>
            <a:picLocks noChangeAspect="1"/>
          </p:cNvPicPr>
          <p:nvPr/>
        </p:nvPicPr>
        <p:blipFill>
          <a:blip r:embed="rId3"/>
          <a:stretch>
            <a:fillRect/>
          </a:stretch>
        </p:blipFill>
        <p:spPr>
          <a:xfrm>
            <a:off x="6080850" y="1283360"/>
            <a:ext cx="5857865" cy="4699773"/>
          </a:xfrm>
          <a:prstGeom prst="rect">
            <a:avLst/>
          </a:prstGeom>
        </p:spPr>
      </p:pic>
    </p:spTree>
    <p:extLst>
      <p:ext uri="{BB962C8B-B14F-4D97-AF65-F5344CB8AC3E}">
        <p14:creationId xmlns:p14="http://schemas.microsoft.com/office/powerpoint/2010/main" val="277873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(2/5)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Standards Summary</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cs typeface="Calibri" panose="020F0502020204030204" pitchFamily="34" charset="0"/>
              </a:rPr>
              <a:t>What Interpersonal and Presentational Standards will you focus on? </a:t>
            </a:r>
          </a:p>
          <a:p>
            <a:pPr marL="742950" lvl="1" indent="-285750">
              <a:buFont typeface="Arial" panose="020B0604020202020204" pitchFamily="34" charset="0"/>
              <a:buChar char="•"/>
            </a:pPr>
            <a:r>
              <a:rPr lang="en-US" sz="1800" dirty="0">
                <a:latin typeface="+mn-lt"/>
                <a:cs typeface="Calibri" panose="020F0502020204030204" pitchFamily="34" charset="0"/>
              </a:rPr>
              <a:t>Are there other standards you would like to integrate and address via Interpersonal and Presentational Communication in this unit?</a:t>
            </a:r>
          </a:p>
        </p:txBody>
      </p:sp>
      <p:pic>
        <p:nvPicPr>
          <p:cNvPr id="6" name="Picture 5" descr="Standards Summary from Unit Alignment Guide">
            <a:extLst>
              <a:ext uri="{FF2B5EF4-FFF2-40B4-BE49-F238E27FC236}">
                <a16:creationId xmlns:a16="http://schemas.microsoft.com/office/drawing/2014/main" id="{125DAC20-5C9B-41D8-AB7B-4DDCFA962E8B}"/>
              </a:ext>
            </a:extLst>
          </p:cNvPr>
          <p:cNvPicPr>
            <a:picLocks noChangeAspect="1"/>
          </p:cNvPicPr>
          <p:nvPr/>
        </p:nvPicPr>
        <p:blipFill>
          <a:blip r:embed="rId3"/>
          <a:stretch>
            <a:fillRect/>
          </a:stretch>
        </p:blipFill>
        <p:spPr>
          <a:xfrm>
            <a:off x="6123812" y="1526861"/>
            <a:ext cx="5208217" cy="4212771"/>
          </a:xfrm>
          <a:prstGeom prst="rect">
            <a:avLst/>
          </a:prstGeom>
        </p:spPr>
      </p:pic>
    </p:spTree>
    <p:extLst>
      <p:ext uri="{BB962C8B-B14F-4D97-AF65-F5344CB8AC3E}">
        <p14:creationId xmlns:p14="http://schemas.microsoft.com/office/powerpoint/2010/main" val="1634675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(3/5)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604067" y="1227907"/>
            <a:ext cx="5518652" cy="5004792"/>
          </a:xfrm>
        </p:spPr>
        <p:txBody>
          <a:bodyPr>
            <a:normAutofit lnSpcReduction="10000"/>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Summative Assessment</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900" dirty="0">
                <a:latin typeface="+mn-lt"/>
              </a:rPr>
              <a:t>Consider how students will show what they can do in the Interpersonal and Presentational modes</a:t>
            </a:r>
          </a:p>
          <a:p>
            <a:pPr marL="1200150" lvl="2" indent="-285750">
              <a:buFont typeface="Arial" panose="020B0604020202020204" pitchFamily="34" charset="0"/>
              <a:buChar char="•"/>
            </a:pPr>
            <a:r>
              <a:rPr lang="en-US" sz="1700" dirty="0">
                <a:latin typeface="+mn-lt"/>
              </a:rPr>
              <a:t>How can you differentiate your tasks?</a:t>
            </a:r>
          </a:p>
          <a:p>
            <a:pPr marL="1200150" lvl="2" indent="-285750">
              <a:buFont typeface="Arial" panose="020B0604020202020204" pitchFamily="34" charset="0"/>
              <a:buChar char="•"/>
            </a:pPr>
            <a:r>
              <a:rPr lang="en-US" sz="1700" dirty="0">
                <a:latin typeface="+mn-lt"/>
              </a:rPr>
              <a:t>How can you represent your students’ backgrounds, identities, and experiences?</a:t>
            </a:r>
          </a:p>
          <a:p>
            <a:pPr marL="1200150" lvl="2" indent="-285750">
              <a:buFont typeface="Arial" panose="020B0604020202020204" pitchFamily="34" charset="0"/>
              <a:buChar char="•"/>
            </a:pPr>
            <a:r>
              <a:rPr lang="en-US" sz="1700" dirty="0">
                <a:latin typeface="+mn-lt"/>
              </a:rPr>
              <a:t>How can you measure student performances?</a:t>
            </a:r>
          </a:p>
          <a:p>
            <a:pPr marL="1200150" lvl="2" indent="-285750">
              <a:buFont typeface="Arial" panose="020B0604020202020204" pitchFamily="34" charset="0"/>
              <a:buChar char="•"/>
            </a:pPr>
            <a:r>
              <a:rPr lang="en-US" sz="1700" dirty="0">
                <a:latin typeface="+mn-lt"/>
              </a:rPr>
              <a:t>How can you provide feedback on student performances?</a:t>
            </a:r>
          </a:p>
          <a:p>
            <a:pPr marL="742950" lvl="1" indent="-285750">
              <a:buFont typeface="Arial" panose="020B0604020202020204" pitchFamily="34" charset="0"/>
              <a:buChar char="•"/>
            </a:pPr>
            <a:r>
              <a:rPr lang="en-US" sz="1900" dirty="0">
                <a:latin typeface="+mn-lt"/>
              </a:rPr>
              <a:t>Consider how to simultaneously assess embedded standards of Cultures, Comparisons, Connections, and Communities</a:t>
            </a:r>
          </a:p>
          <a:p>
            <a:pPr marL="742950" lvl="1" indent="-285750">
              <a:buFont typeface="Arial" panose="020B0604020202020204" pitchFamily="34" charset="0"/>
              <a:buChar char="•"/>
            </a:pPr>
            <a:r>
              <a:rPr lang="en-US" sz="1900" dirty="0">
                <a:latin typeface="+mn-lt"/>
              </a:rPr>
              <a:t>Remember to provide opportunities for students to demonstrate Mastery, Identity, and Creativity</a:t>
            </a:r>
          </a:p>
          <a:p>
            <a:pPr marL="1200150" lvl="2" indent="-285750">
              <a:buFont typeface="Arial" panose="020B0604020202020204" pitchFamily="34" charset="0"/>
              <a:buChar char="•"/>
            </a:pPr>
            <a:endParaRPr lang="en-US" sz="1600" dirty="0">
              <a:latin typeface="+mn-lt"/>
            </a:endParaRPr>
          </a:p>
        </p:txBody>
      </p:sp>
      <p:pic>
        <p:nvPicPr>
          <p:cNvPr id="7" name="Picture 6" descr="Summative Assessment from Unit Alignment Guide">
            <a:extLst>
              <a:ext uri="{FF2B5EF4-FFF2-40B4-BE49-F238E27FC236}">
                <a16:creationId xmlns:a16="http://schemas.microsoft.com/office/drawing/2014/main" id="{5E67058B-F3EF-472A-BFB6-5298A51394DB}"/>
              </a:ext>
            </a:extLst>
          </p:cNvPr>
          <p:cNvPicPr>
            <a:picLocks noChangeAspect="1"/>
          </p:cNvPicPr>
          <p:nvPr/>
        </p:nvPicPr>
        <p:blipFill>
          <a:blip r:embed="rId3"/>
          <a:stretch>
            <a:fillRect/>
          </a:stretch>
        </p:blipFill>
        <p:spPr>
          <a:xfrm>
            <a:off x="6164747" y="1739991"/>
            <a:ext cx="5207303" cy="4147457"/>
          </a:xfrm>
          <a:prstGeom prst="rect">
            <a:avLst/>
          </a:prstGeom>
        </p:spPr>
      </p:pic>
      <p:sp>
        <p:nvSpPr>
          <p:cNvPr id="8" name="TextBox 7">
            <a:extLst>
              <a:ext uri="{FF2B5EF4-FFF2-40B4-BE49-F238E27FC236}">
                <a16:creationId xmlns:a16="http://schemas.microsoft.com/office/drawing/2014/main" id="{1810C241-01C7-48B0-87E5-A69973E5B9D7}"/>
              </a:ext>
            </a:extLst>
          </p:cNvPr>
          <p:cNvSpPr txBox="1"/>
          <p:nvPr/>
        </p:nvSpPr>
        <p:spPr>
          <a:xfrm>
            <a:off x="9767637" y="3044279"/>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9" name="TextBox 8">
            <a:extLst>
              <a:ext uri="{FF2B5EF4-FFF2-40B4-BE49-F238E27FC236}">
                <a16:creationId xmlns:a16="http://schemas.microsoft.com/office/drawing/2014/main" id="{FD31C3B5-6ECE-44F4-94DC-B6DC47B4A0A9}"/>
              </a:ext>
            </a:extLst>
          </p:cNvPr>
          <p:cNvSpPr txBox="1"/>
          <p:nvPr/>
        </p:nvSpPr>
        <p:spPr>
          <a:xfrm>
            <a:off x="7960609" y="3048944"/>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0" name="TextBox 9">
            <a:extLst>
              <a:ext uri="{FF2B5EF4-FFF2-40B4-BE49-F238E27FC236}">
                <a16:creationId xmlns:a16="http://schemas.microsoft.com/office/drawing/2014/main" id="{0C74246B-9780-4694-8FFC-1901A7533CFE}"/>
              </a:ext>
            </a:extLst>
          </p:cNvPr>
          <p:cNvSpPr txBox="1"/>
          <p:nvPr/>
        </p:nvSpPr>
        <p:spPr>
          <a:xfrm>
            <a:off x="7972718" y="3576414"/>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1" name="TextBox 10">
            <a:extLst>
              <a:ext uri="{FF2B5EF4-FFF2-40B4-BE49-F238E27FC236}">
                <a16:creationId xmlns:a16="http://schemas.microsoft.com/office/drawing/2014/main" id="{C10C8CA9-515F-41D5-89AC-6BE77BBC0FBA}"/>
              </a:ext>
            </a:extLst>
          </p:cNvPr>
          <p:cNvSpPr txBox="1"/>
          <p:nvPr/>
        </p:nvSpPr>
        <p:spPr>
          <a:xfrm>
            <a:off x="9789123" y="3576414"/>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3" name="TextBox 12">
            <a:extLst>
              <a:ext uri="{FF2B5EF4-FFF2-40B4-BE49-F238E27FC236}">
                <a16:creationId xmlns:a16="http://schemas.microsoft.com/office/drawing/2014/main" id="{78A57B12-6F5C-4D8E-8A5E-2180D3EE114D}"/>
              </a:ext>
            </a:extLst>
          </p:cNvPr>
          <p:cNvSpPr txBox="1"/>
          <p:nvPr/>
        </p:nvSpPr>
        <p:spPr>
          <a:xfrm>
            <a:off x="7074200" y="4805816"/>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4" name="TextBox 13">
            <a:extLst>
              <a:ext uri="{FF2B5EF4-FFF2-40B4-BE49-F238E27FC236}">
                <a16:creationId xmlns:a16="http://schemas.microsoft.com/office/drawing/2014/main" id="{A43E8A24-CB0A-496B-8295-63E57C9517BC}"/>
              </a:ext>
            </a:extLst>
          </p:cNvPr>
          <p:cNvSpPr txBox="1"/>
          <p:nvPr/>
        </p:nvSpPr>
        <p:spPr>
          <a:xfrm>
            <a:off x="8610600" y="4805815"/>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5" name="TextBox 14">
            <a:extLst>
              <a:ext uri="{FF2B5EF4-FFF2-40B4-BE49-F238E27FC236}">
                <a16:creationId xmlns:a16="http://schemas.microsoft.com/office/drawing/2014/main" id="{57A5A188-C98A-4BFF-A611-983A23A90620}"/>
              </a:ext>
            </a:extLst>
          </p:cNvPr>
          <p:cNvSpPr txBox="1"/>
          <p:nvPr/>
        </p:nvSpPr>
        <p:spPr>
          <a:xfrm>
            <a:off x="10237278" y="4803315"/>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6" name="TextBox 15">
            <a:extLst>
              <a:ext uri="{FF2B5EF4-FFF2-40B4-BE49-F238E27FC236}">
                <a16:creationId xmlns:a16="http://schemas.microsoft.com/office/drawing/2014/main" id="{C7B3A028-F999-42C5-BC1A-934EF6BBA71D}"/>
              </a:ext>
            </a:extLst>
          </p:cNvPr>
          <p:cNvSpPr txBox="1"/>
          <p:nvPr/>
        </p:nvSpPr>
        <p:spPr>
          <a:xfrm>
            <a:off x="11098480" y="3198166"/>
            <a:ext cx="315598" cy="461665"/>
          </a:xfrm>
          <a:prstGeom prst="rect">
            <a:avLst/>
          </a:prstGeom>
          <a:noFill/>
        </p:spPr>
        <p:txBody>
          <a:bodyPr wrap="square" rtlCol="0">
            <a:spAutoFit/>
          </a:bodyPr>
          <a:lstStyle/>
          <a:p>
            <a:pPr algn="ctr"/>
            <a:r>
              <a:rPr lang="en-US" sz="2400" dirty="0">
                <a:solidFill>
                  <a:schemeClr val="accent2"/>
                </a:solidFill>
              </a:rPr>
              <a:t>*</a:t>
            </a:r>
          </a:p>
        </p:txBody>
      </p:sp>
      <p:sp>
        <p:nvSpPr>
          <p:cNvPr id="17" name="TextBox 16">
            <a:extLst>
              <a:ext uri="{FF2B5EF4-FFF2-40B4-BE49-F238E27FC236}">
                <a16:creationId xmlns:a16="http://schemas.microsoft.com/office/drawing/2014/main" id="{01E5B3B7-8C47-42F4-84CE-57A9085DB99A}"/>
              </a:ext>
            </a:extLst>
          </p:cNvPr>
          <p:cNvSpPr txBox="1"/>
          <p:nvPr/>
        </p:nvSpPr>
        <p:spPr>
          <a:xfrm>
            <a:off x="11110550" y="3730303"/>
            <a:ext cx="315598" cy="461665"/>
          </a:xfrm>
          <a:prstGeom prst="rect">
            <a:avLst/>
          </a:prstGeom>
          <a:noFill/>
        </p:spPr>
        <p:txBody>
          <a:bodyPr wrap="square" rtlCol="0">
            <a:spAutoFit/>
          </a:bodyPr>
          <a:lstStyle/>
          <a:p>
            <a:pPr algn="ctr"/>
            <a:r>
              <a:rPr lang="en-US" sz="2400" dirty="0">
                <a:solidFill>
                  <a:schemeClr val="accent2"/>
                </a:solidFill>
              </a:rPr>
              <a:t>*</a:t>
            </a:r>
          </a:p>
        </p:txBody>
      </p:sp>
    </p:spTree>
    <p:extLst>
      <p:ext uri="{BB962C8B-B14F-4D97-AF65-F5344CB8AC3E}">
        <p14:creationId xmlns:p14="http://schemas.microsoft.com/office/powerpoint/2010/main" val="150841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(4/5)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446682" y="1291472"/>
            <a:ext cx="5490332" cy="5208709"/>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Instruction p. 1</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Consider what learning activities will support students in meeting unit goals/objectives for Interpersonal and Presentational Modes</a:t>
            </a:r>
          </a:p>
          <a:p>
            <a:pPr marL="1200150" lvl="2" indent="-285750">
              <a:buFont typeface="Arial" panose="020B0604020202020204" pitchFamily="34" charset="0"/>
              <a:buChar char="•"/>
            </a:pPr>
            <a:r>
              <a:rPr lang="en-US" sz="1600" dirty="0">
                <a:latin typeface="+mn-lt"/>
              </a:rPr>
              <a:t>How will you check for understanding and determine if additional supports are needed?</a:t>
            </a:r>
          </a:p>
          <a:p>
            <a:pPr marL="1200150" lvl="2" indent="-285750">
              <a:buFont typeface="Arial" panose="020B0604020202020204" pitchFamily="34" charset="0"/>
              <a:buChar char="•"/>
            </a:pPr>
            <a:r>
              <a:rPr lang="en-US" sz="1600" dirty="0">
                <a:latin typeface="+mn-lt"/>
              </a:rPr>
              <a:t>What culturally relevant authentic resources will you use?</a:t>
            </a:r>
          </a:p>
          <a:p>
            <a:pPr marL="1200150" lvl="2" indent="-285750">
              <a:buFont typeface="Arial" panose="020B0604020202020204" pitchFamily="34" charset="0"/>
              <a:buChar char="•"/>
            </a:pPr>
            <a:r>
              <a:rPr lang="en-US" sz="1600" dirty="0">
                <a:latin typeface="+mn-lt"/>
              </a:rPr>
              <a:t>What supporting language functions, grammatical structures, and vocabulary do students need in their toolbox?</a:t>
            </a:r>
          </a:p>
          <a:p>
            <a:pPr marL="742950" lvl="1" indent="-285750">
              <a:buFont typeface="Arial" panose="020B0604020202020204" pitchFamily="34" charset="0"/>
              <a:buChar char="•"/>
            </a:pPr>
            <a:r>
              <a:rPr lang="en-US" sz="1800" dirty="0">
                <a:latin typeface="+mn-lt"/>
              </a:rPr>
              <a:t>Consider how to simultaneously teach embedded standards of Cultures, Comparisons, Connections, and Communities</a:t>
            </a:r>
          </a:p>
          <a:p>
            <a:pPr marL="742950" lvl="1" indent="-285750">
              <a:buFont typeface="Arial" panose="020B0604020202020204" pitchFamily="34" charset="0"/>
              <a:buChar char="•"/>
            </a:pPr>
            <a:r>
              <a:rPr lang="en-US" sz="1800" dirty="0">
                <a:latin typeface="+mn-lt"/>
              </a:rPr>
              <a:t>Remember to provide opportunities for students to demonstrate Mastery, Identity, and Creativity</a:t>
            </a:r>
          </a:p>
          <a:p>
            <a:pPr marL="742950" lvl="1" indent="-285750">
              <a:buFont typeface="Arial" panose="020B0604020202020204" pitchFamily="34" charset="0"/>
              <a:buChar char="•"/>
            </a:pPr>
            <a:endParaRPr lang="en-US" sz="1800" dirty="0">
              <a:latin typeface="+mn-lt"/>
            </a:endParaRPr>
          </a:p>
          <a:p>
            <a:pPr marL="1200150" lvl="2" indent="-285750">
              <a:buFont typeface="Arial" panose="020B0604020202020204" pitchFamily="34" charset="0"/>
              <a:buChar char="•"/>
            </a:pPr>
            <a:endParaRPr lang="en-US" sz="1600" dirty="0">
              <a:latin typeface="+mn-lt"/>
            </a:endParaRPr>
          </a:p>
        </p:txBody>
      </p:sp>
      <p:pic>
        <p:nvPicPr>
          <p:cNvPr id="6" name="Picture 5" descr="Instruction from Unit Alignment Guide">
            <a:extLst>
              <a:ext uri="{FF2B5EF4-FFF2-40B4-BE49-F238E27FC236}">
                <a16:creationId xmlns:a16="http://schemas.microsoft.com/office/drawing/2014/main" id="{AD94C423-D3C0-4EB2-8A77-8EDA9E5B09E8}"/>
              </a:ext>
            </a:extLst>
          </p:cNvPr>
          <p:cNvPicPr>
            <a:picLocks noChangeAspect="1"/>
          </p:cNvPicPr>
          <p:nvPr/>
        </p:nvPicPr>
        <p:blipFill>
          <a:blip r:embed="rId3"/>
          <a:stretch>
            <a:fillRect/>
          </a:stretch>
        </p:blipFill>
        <p:spPr>
          <a:xfrm>
            <a:off x="5937014" y="1560863"/>
            <a:ext cx="5527312" cy="4517571"/>
          </a:xfrm>
          <a:prstGeom prst="rect">
            <a:avLst/>
          </a:prstGeom>
        </p:spPr>
      </p:pic>
      <p:sp>
        <p:nvSpPr>
          <p:cNvPr id="7" name="TextBox 6">
            <a:extLst>
              <a:ext uri="{FF2B5EF4-FFF2-40B4-BE49-F238E27FC236}">
                <a16:creationId xmlns:a16="http://schemas.microsoft.com/office/drawing/2014/main" id="{7B6CDFC6-8878-4FFD-89B5-5CC109677048}"/>
              </a:ext>
            </a:extLst>
          </p:cNvPr>
          <p:cNvSpPr txBox="1"/>
          <p:nvPr/>
        </p:nvSpPr>
        <p:spPr>
          <a:xfrm>
            <a:off x="7969940" y="3198234"/>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8" name="TextBox 7">
            <a:extLst>
              <a:ext uri="{FF2B5EF4-FFF2-40B4-BE49-F238E27FC236}">
                <a16:creationId xmlns:a16="http://schemas.microsoft.com/office/drawing/2014/main" id="{D437BB95-41F2-4F99-8C22-A6C36FDB85BA}"/>
              </a:ext>
            </a:extLst>
          </p:cNvPr>
          <p:cNvSpPr txBox="1"/>
          <p:nvPr/>
        </p:nvSpPr>
        <p:spPr>
          <a:xfrm>
            <a:off x="9982200" y="3214729"/>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9" name="TextBox 8">
            <a:extLst>
              <a:ext uri="{FF2B5EF4-FFF2-40B4-BE49-F238E27FC236}">
                <a16:creationId xmlns:a16="http://schemas.microsoft.com/office/drawing/2014/main" id="{85364674-6D75-40A6-8CB7-0230759890A1}"/>
              </a:ext>
            </a:extLst>
          </p:cNvPr>
          <p:cNvSpPr txBox="1"/>
          <p:nvPr/>
        </p:nvSpPr>
        <p:spPr>
          <a:xfrm>
            <a:off x="7988556" y="3673093"/>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0" name="TextBox 9">
            <a:extLst>
              <a:ext uri="{FF2B5EF4-FFF2-40B4-BE49-F238E27FC236}">
                <a16:creationId xmlns:a16="http://schemas.microsoft.com/office/drawing/2014/main" id="{407CBC5B-07F9-4EE4-BAA3-94A49E019917}"/>
              </a:ext>
            </a:extLst>
          </p:cNvPr>
          <p:cNvSpPr txBox="1"/>
          <p:nvPr/>
        </p:nvSpPr>
        <p:spPr>
          <a:xfrm>
            <a:off x="9982200" y="3673093"/>
            <a:ext cx="315598" cy="769441"/>
          </a:xfrm>
          <a:prstGeom prst="rect">
            <a:avLst/>
          </a:prstGeom>
          <a:noFill/>
        </p:spPr>
        <p:txBody>
          <a:bodyPr wrap="square" rtlCol="0">
            <a:spAutoFit/>
          </a:bodyPr>
          <a:lstStyle/>
          <a:p>
            <a:pPr algn="ctr"/>
            <a:r>
              <a:rPr lang="en-US" sz="4400" dirty="0">
                <a:solidFill>
                  <a:schemeClr val="accent2"/>
                </a:solidFill>
              </a:rPr>
              <a:t>*</a:t>
            </a:r>
          </a:p>
        </p:txBody>
      </p:sp>
      <p:sp>
        <p:nvSpPr>
          <p:cNvPr id="11" name="TextBox 10">
            <a:extLst>
              <a:ext uri="{FF2B5EF4-FFF2-40B4-BE49-F238E27FC236}">
                <a16:creationId xmlns:a16="http://schemas.microsoft.com/office/drawing/2014/main" id="{2C236499-087D-439E-80DC-1C52FD9E1F19}"/>
              </a:ext>
            </a:extLst>
          </p:cNvPr>
          <p:cNvSpPr txBox="1"/>
          <p:nvPr/>
        </p:nvSpPr>
        <p:spPr>
          <a:xfrm>
            <a:off x="11197250" y="3227228"/>
            <a:ext cx="315598" cy="461665"/>
          </a:xfrm>
          <a:prstGeom prst="rect">
            <a:avLst/>
          </a:prstGeom>
          <a:noFill/>
        </p:spPr>
        <p:txBody>
          <a:bodyPr wrap="square" rtlCol="0">
            <a:spAutoFit/>
          </a:bodyPr>
          <a:lstStyle/>
          <a:p>
            <a:pPr algn="ctr"/>
            <a:r>
              <a:rPr lang="en-US" sz="2400" dirty="0">
                <a:solidFill>
                  <a:schemeClr val="accent2"/>
                </a:solidFill>
              </a:rPr>
              <a:t>*</a:t>
            </a:r>
          </a:p>
        </p:txBody>
      </p:sp>
      <p:sp>
        <p:nvSpPr>
          <p:cNvPr id="13" name="TextBox 12">
            <a:extLst>
              <a:ext uri="{FF2B5EF4-FFF2-40B4-BE49-F238E27FC236}">
                <a16:creationId xmlns:a16="http://schemas.microsoft.com/office/drawing/2014/main" id="{514B3949-B501-4796-AEEF-CE5272E083D3}"/>
              </a:ext>
            </a:extLst>
          </p:cNvPr>
          <p:cNvSpPr txBox="1"/>
          <p:nvPr/>
        </p:nvSpPr>
        <p:spPr>
          <a:xfrm>
            <a:off x="11197250" y="3753337"/>
            <a:ext cx="315598" cy="461665"/>
          </a:xfrm>
          <a:prstGeom prst="rect">
            <a:avLst/>
          </a:prstGeom>
          <a:noFill/>
        </p:spPr>
        <p:txBody>
          <a:bodyPr wrap="square" rtlCol="0">
            <a:spAutoFit/>
          </a:bodyPr>
          <a:lstStyle/>
          <a:p>
            <a:pPr algn="ctr"/>
            <a:r>
              <a:rPr lang="en-US" sz="2400" dirty="0">
                <a:solidFill>
                  <a:schemeClr val="accent2"/>
                </a:solidFill>
              </a:rPr>
              <a:t>*</a:t>
            </a:r>
          </a:p>
        </p:txBody>
      </p:sp>
      <p:sp>
        <p:nvSpPr>
          <p:cNvPr id="14" name="TextBox 13">
            <a:extLst>
              <a:ext uri="{FF2B5EF4-FFF2-40B4-BE49-F238E27FC236}">
                <a16:creationId xmlns:a16="http://schemas.microsoft.com/office/drawing/2014/main" id="{DD285515-C85B-4CD3-B2BA-BE3F4FCEB0EC}"/>
              </a:ext>
            </a:extLst>
          </p:cNvPr>
          <p:cNvSpPr txBox="1"/>
          <p:nvPr/>
        </p:nvSpPr>
        <p:spPr>
          <a:xfrm>
            <a:off x="8700670" y="4912416"/>
            <a:ext cx="315598" cy="769441"/>
          </a:xfrm>
          <a:prstGeom prst="rect">
            <a:avLst/>
          </a:prstGeom>
          <a:noFill/>
        </p:spPr>
        <p:txBody>
          <a:bodyPr wrap="square" rtlCol="0">
            <a:spAutoFit/>
          </a:bodyPr>
          <a:lstStyle/>
          <a:p>
            <a:pPr algn="ctr"/>
            <a:r>
              <a:rPr lang="en-US" sz="4400" dirty="0">
                <a:solidFill>
                  <a:schemeClr val="accent2"/>
                </a:solidFill>
              </a:rPr>
              <a:t>*</a:t>
            </a:r>
          </a:p>
        </p:txBody>
      </p:sp>
    </p:spTree>
    <p:extLst>
      <p:ext uri="{BB962C8B-B14F-4D97-AF65-F5344CB8AC3E}">
        <p14:creationId xmlns:p14="http://schemas.microsoft.com/office/powerpoint/2010/main" val="256435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(5/5)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446682" y="1291472"/>
            <a:ext cx="5490332" cy="5208709"/>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Instruction p. 2</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Consider what materials and strategies will support students in meeting unit goals/objectives for Interpersonal and Presentational Modes</a:t>
            </a:r>
          </a:p>
          <a:p>
            <a:pPr marL="1200150" lvl="2" indent="-285750">
              <a:buFont typeface="Arial" panose="020B0604020202020204" pitchFamily="34" charset="0"/>
              <a:buChar char="•"/>
            </a:pPr>
            <a:r>
              <a:rPr lang="en-US" sz="1600" dirty="0">
                <a:latin typeface="+mn-lt"/>
              </a:rPr>
              <a:t>How will you address Social and Emotional Well-Being and Social Justice?</a:t>
            </a:r>
          </a:p>
          <a:p>
            <a:pPr marL="1200150" lvl="2" indent="-285750">
              <a:buFont typeface="Arial" panose="020B0604020202020204" pitchFamily="34" charset="0"/>
              <a:buChar char="•"/>
            </a:pPr>
            <a:r>
              <a:rPr lang="en-US" sz="1600" dirty="0">
                <a:latin typeface="+mn-lt"/>
              </a:rPr>
              <a:t>How will you ensure equity and representation?</a:t>
            </a:r>
          </a:p>
          <a:p>
            <a:pPr marL="1200150" lvl="2" indent="-285750">
              <a:buFont typeface="Arial" panose="020B0604020202020204" pitchFamily="34" charset="0"/>
              <a:buChar char="•"/>
            </a:pPr>
            <a:r>
              <a:rPr lang="en-US" sz="1600" dirty="0">
                <a:latin typeface="+mn-lt"/>
              </a:rPr>
              <a:t>How will you integrate technology, and what supports will be needed?</a:t>
            </a:r>
          </a:p>
          <a:p>
            <a:pPr marL="1200150" lvl="2" indent="-285750">
              <a:buFont typeface="Arial" panose="020B0604020202020204" pitchFamily="34" charset="0"/>
              <a:buChar char="•"/>
            </a:pPr>
            <a:r>
              <a:rPr lang="en-US" sz="1600" dirty="0">
                <a:latin typeface="+mn-lt"/>
              </a:rPr>
              <a:t>How will you use Core Practices to enhance student learning?</a:t>
            </a:r>
          </a:p>
          <a:p>
            <a:pPr lvl="2"/>
            <a:endParaRPr lang="en-US" sz="1600" dirty="0">
              <a:latin typeface="+mn-lt"/>
            </a:endParaRPr>
          </a:p>
        </p:txBody>
      </p:sp>
      <p:pic>
        <p:nvPicPr>
          <p:cNvPr id="3" name="Picture 2" descr="Instruction (page 2) from unit alignment guide">
            <a:extLst>
              <a:ext uri="{FF2B5EF4-FFF2-40B4-BE49-F238E27FC236}">
                <a16:creationId xmlns:a16="http://schemas.microsoft.com/office/drawing/2014/main" id="{B9CE33EE-3124-42AE-ACD7-5BA23EE9B99A}"/>
              </a:ext>
            </a:extLst>
          </p:cNvPr>
          <p:cNvPicPr>
            <a:picLocks noChangeAspect="1"/>
          </p:cNvPicPr>
          <p:nvPr/>
        </p:nvPicPr>
        <p:blipFill>
          <a:blip r:embed="rId3"/>
          <a:stretch>
            <a:fillRect/>
          </a:stretch>
        </p:blipFill>
        <p:spPr>
          <a:xfrm>
            <a:off x="5817165" y="1418684"/>
            <a:ext cx="5766435" cy="4429125"/>
          </a:xfrm>
          <a:prstGeom prst="rect">
            <a:avLst/>
          </a:prstGeom>
        </p:spPr>
      </p:pic>
    </p:spTree>
    <p:extLst>
      <p:ext uri="{BB962C8B-B14F-4D97-AF65-F5344CB8AC3E}">
        <p14:creationId xmlns:p14="http://schemas.microsoft.com/office/powerpoint/2010/main" val="190810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842465" y="2536885"/>
            <a:ext cx="821742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Review and Discussion: Modules 4, 5, 6</a:t>
            </a:r>
          </a:p>
        </p:txBody>
      </p:sp>
      <p:sp>
        <p:nvSpPr>
          <p:cNvPr id="2" name="Title 1">
            <a:extLst>
              <a:ext uri="{FF2B5EF4-FFF2-40B4-BE49-F238E27FC236}">
                <a16:creationId xmlns:a16="http://schemas.microsoft.com/office/drawing/2014/main" id="{A88CBFDA-6BB1-4C73-8D64-E9BF92D1F15F}"/>
              </a:ext>
            </a:extLst>
          </p:cNvPr>
          <p:cNvSpPr>
            <a:spLocks noGrp="1"/>
          </p:cNvSpPr>
          <p:nvPr>
            <p:ph type="title" idx="4294967295"/>
          </p:nvPr>
        </p:nvSpPr>
        <p:spPr/>
        <p:txBody>
          <a:bodyPr/>
          <a:lstStyle/>
          <a:p>
            <a:r>
              <a:rPr lang="en-US" dirty="0"/>
              <a:t>Review and Discussion: Modules 4,</a:t>
            </a:r>
            <a:r>
              <a:rPr lang="en-US" baseline="0" dirty="0"/>
              <a:t> 5, 6</a:t>
            </a:r>
            <a:endParaRPr lang="en-US" dirty="0"/>
          </a:p>
        </p:txBody>
      </p:sp>
    </p:spTree>
    <p:extLst>
      <p:ext uri="{BB962C8B-B14F-4D97-AF65-F5344CB8AC3E}">
        <p14:creationId xmlns:p14="http://schemas.microsoft.com/office/powerpoint/2010/main" val="2650911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116106" y="2511421"/>
            <a:ext cx="9967038"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Demonstration and Discussion: Sample Unit Plans</a:t>
            </a:r>
          </a:p>
        </p:txBody>
      </p:sp>
      <p:sp>
        <p:nvSpPr>
          <p:cNvPr id="2" name="Title 1">
            <a:extLst>
              <a:ext uri="{FF2B5EF4-FFF2-40B4-BE49-F238E27FC236}">
                <a16:creationId xmlns:a16="http://schemas.microsoft.com/office/drawing/2014/main" id="{3F26081C-562B-43D7-9CC7-E69ADBC62EA0}"/>
              </a:ext>
            </a:extLst>
          </p:cNvPr>
          <p:cNvSpPr>
            <a:spLocks noGrp="1"/>
          </p:cNvSpPr>
          <p:nvPr>
            <p:ph type="title" idx="4294967295"/>
          </p:nvPr>
        </p:nvSpPr>
        <p:spPr/>
        <p:txBody>
          <a:bodyPr/>
          <a:lstStyle/>
          <a:p>
            <a:r>
              <a:rPr lang="en-US" dirty="0"/>
              <a:t>Demonstration and Discussion:</a:t>
            </a:r>
            <a:r>
              <a:rPr lang="en-US" baseline="0" dirty="0"/>
              <a:t> Sample Unit Plans</a:t>
            </a:r>
            <a:endParaRPr lang="en-US" dirty="0"/>
          </a:p>
        </p:txBody>
      </p:sp>
    </p:spTree>
    <p:extLst>
      <p:ext uri="{BB962C8B-B14F-4D97-AF65-F5344CB8AC3E}">
        <p14:creationId xmlns:p14="http://schemas.microsoft.com/office/powerpoint/2010/main" val="1287134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469B6-29F4-440C-8940-E4CE6460D9FF}"/>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pic>
        <p:nvPicPr>
          <p:cNvPr id="5" name="Picture 4" descr="Sample of a completed unit overview in the unit alignment guide">
            <a:extLst>
              <a:ext uri="{FF2B5EF4-FFF2-40B4-BE49-F238E27FC236}">
                <a16:creationId xmlns:a16="http://schemas.microsoft.com/office/drawing/2014/main" id="{0D522927-BB5F-4270-A2EE-F940FB41E8F0}"/>
              </a:ext>
            </a:extLst>
          </p:cNvPr>
          <p:cNvPicPr>
            <a:picLocks noChangeAspect="1"/>
          </p:cNvPicPr>
          <p:nvPr/>
        </p:nvPicPr>
        <p:blipFill>
          <a:blip r:embed="rId2"/>
          <a:stretch>
            <a:fillRect/>
          </a:stretch>
        </p:blipFill>
        <p:spPr>
          <a:xfrm>
            <a:off x="1117599" y="281222"/>
            <a:ext cx="9476509" cy="5991874"/>
          </a:xfrm>
          <a:prstGeom prst="rect">
            <a:avLst/>
          </a:prstGeom>
        </p:spPr>
      </p:pic>
      <p:sp>
        <p:nvSpPr>
          <p:cNvPr id="3" name="Title 2">
            <a:extLst>
              <a:ext uri="{FF2B5EF4-FFF2-40B4-BE49-F238E27FC236}">
                <a16:creationId xmlns:a16="http://schemas.microsoft.com/office/drawing/2014/main" id="{CF3E6E89-E900-47CE-9C98-CF77A097CA40}"/>
              </a:ext>
            </a:extLst>
          </p:cNvPr>
          <p:cNvSpPr>
            <a:spLocks noGrp="1"/>
          </p:cNvSpPr>
          <p:nvPr>
            <p:ph type="title" idx="4294967295"/>
          </p:nvPr>
        </p:nvSpPr>
        <p:spPr>
          <a:xfrm>
            <a:off x="60176" y="-464814"/>
            <a:ext cx="3075432" cy="1325563"/>
          </a:xfrm>
        </p:spPr>
        <p:txBody>
          <a:bodyPr/>
          <a:lstStyle/>
          <a:p>
            <a:r>
              <a:rPr lang="en-US" sz="1800" dirty="0"/>
              <a:t>Unit Overview</a:t>
            </a:r>
          </a:p>
        </p:txBody>
      </p:sp>
    </p:spTree>
    <p:extLst>
      <p:ext uri="{BB962C8B-B14F-4D97-AF65-F5344CB8AC3E}">
        <p14:creationId xmlns:p14="http://schemas.microsoft.com/office/powerpoint/2010/main" val="306081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EE7A77-461D-46E8-AA53-05504562B13A}"/>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pic>
        <p:nvPicPr>
          <p:cNvPr id="4" name="Picture 3" descr="Sample of completed Standards Summary in Unit Alignment Guide">
            <a:extLst>
              <a:ext uri="{FF2B5EF4-FFF2-40B4-BE49-F238E27FC236}">
                <a16:creationId xmlns:a16="http://schemas.microsoft.com/office/drawing/2014/main" id="{3DADCFE5-46AE-49BD-8208-AC249214E31D}"/>
              </a:ext>
            </a:extLst>
          </p:cNvPr>
          <p:cNvPicPr>
            <a:picLocks noChangeAspect="1"/>
          </p:cNvPicPr>
          <p:nvPr/>
        </p:nvPicPr>
        <p:blipFill>
          <a:blip r:embed="rId2"/>
          <a:stretch>
            <a:fillRect/>
          </a:stretch>
        </p:blipFill>
        <p:spPr>
          <a:xfrm>
            <a:off x="1862137" y="1614487"/>
            <a:ext cx="8467725" cy="3629025"/>
          </a:xfrm>
          <a:prstGeom prst="rect">
            <a:avLst/>
          </a:prstGeom>
        </p:spPr>
      </p:pic>
      <p:sp>
        <p:nvSpPr>
          <p:cNvPr id="3" name="Title 2">
            <a:extLst>
              <a:ext uri="{FF2B5EF4-FFF2-40B4-BE49-F238E27FC236}">
                <a16:creationId xmlns:a16="http://schemas.microsoft.com/office/drawing/2014/main" id="{F78A9FD4-51E1-4272-AF9A-70ADB355D967}"/>
              </a:ext>
            </a:extLst>
          </p:cNvPr>
          <p:cNvSpPr>
            <a:spLocks noGrp="1"/>
          </p:cNvSpPr>
          <p:nvPr>
            <p:ph type="title" idx="4294967295"/>
          </p:nvPr>
        </p:nvSpPr>
        <p:spPr/>
        <p:txBody>
          <a:bodyPr/>
          <a:lstStyle/>
          <a:p>
            <a:r>
              <a:rPr lang="en-US" dirty="0"/>
              <a:t>Standards Summary p. 1</a:t>
            </a:r>
          </a:p>
        </p:txBody>
      </p:sp>
    </p:spTree>
    <p:extLst>
      <p:ext uri="{BB962C8B-B14F-4D97-AF65-F5344CB8AC3E}">
        <p14:creationId xmlns:p14="http://schemas.microsoft.com/office/powerpoint/2010/main" val="1874599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07DC7-AC26-4ECC-A78B-0DD0D90071EB}"/>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pic>
        <p:nvPicPr>
          <p:cNvPr id="4" name="Picture 3" descr="Sample of completed standards summary (page 2) of unit alignment guide">
            <a:extLst>
              <a:ext uri="{FF2B5EF4-FFF2-40B4-BE49-F238E27FC236}">
                <a16:creationId xmlns:a16="http://schemas.microsoft.com/office/drawing/2014/main" id="{08074D51-7632-4B5E-9C03-B104A5C72AC4}"/>
              </a:ext>
            </a:extLst>
          </p:cNvPr>
          <p:cNvPicPr>
            <a:picLocks noChangeAspect="1"/>
          </p:cNvPicPr>
          <p:nvPr/>
        </p:nvPicPr>
        <p:blipFill>
          <a:blip r:embed="rId2"/>
          <a:stretch>
            <a:fillRect/>
          </a:stretch>
        </p:blipFill>
        <p:spPr>
          <a:xfrm>
            <a:off x="1866900" y="876300"/>
            <a:ext cx="8458200" cy="5105400"/>
          </a:xfrm>
          <a:prstGeom prst="rect">
            <a:avLst/>
          </a:prstGeom>
        </p:spPr>
      </p:pic>
      <p:sp>
        <p:nvSpPr>
          <p:cNvPr id="3" name="Title 2">
            <a:extLst>
              <a:ext uri="{FF2B5EF4-FFF2-40B4-BE49-F238E27FC236}">
                <a16:creationId xmlns:a16="http://schemas.microsoft.com/office/drawing/2014/main" id="{7B470F7C-3723-4C03-BD80-18A629AA4704}"/>
              </a:ext>
            </a:extLst>
          </p:cNvPr>
          <p:cNvSpPr>
            <a:spLocks noGrp="1"/>
          </p:cNvSpPr>
          <p:nvPr>
            <p:ph type="title" idx="4294967295"/>
          </p:nvPr>
        </p:nvSpPr>
        <p:spPr>
          <a:xfrm>
            <a:off x="838200" y="365125"/>
            <a:ext cx="5257800" cy="329819"/>
          </a:xfrm>
        </p:spPr>
        <p:txBody>
          <a:bodyPr/>
          <a:lstStyle/>
          <a:p>
            <a:r>
              <a:rPr lang="en-US" dirty="0"/>
              <a:t>Standards summary p. 2</a:t>
            </a:r>
          </a:p>
        </p:txBody>
      </p:sp>
    </p:spTree>
    <p:extLst>
      <p:ext uri="{BB962C8B-B14F-4D97-AF65-F5344CB8AC3E}">
        <p14:creationId xmlns:p14="http://schemas.microsoft.com/office/powerpoint/2010/main" val="308761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D0F60B-8A77-4DEA-9279-B65DD68BA104}"/>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pic>
        <p:nvPicPr>
          <p:cNvPr id="4" name="Picture 3" descr="Sample of completed summative assessment in unit alignment guide">
            <a:extLst>
              <a:ext uri="{FF2B5EF4-FFF2-40B4-BE49-F238E27FC236}">
                <a16:creationId xmlns:a16="http://schemas.microsoft.com/office/drawing/2014/main" id="{BBE53B27-BA7E-44B4-BF54-011B30264465}"/>
              </a:ext>
            </a:extLst>
          </p:cNvPr>
          <p:cNvPicPr>
            <a:picLocks noChangeAspect="1"/>
          </p:cNvPicPr>
          <p:nvPr/>
        </p:nvPicPr>
        <p:blipFill>
          <a:blip r:embed="rId2"/>
          <a:stretch>
            <a:fillRect/>
          </a:stretch>
        </p:blipFill>
        <p:spPr>
          <a:xfrm>
            <a:off x="863526" y="443346"/>
            <a:ext cx="10275529" cy="5399599"/>
          </a:xfrm>
          <a:prstGeom prst="rect">
            <a:avLst/>
          </a:prstGeom>
        </p:spPr>
      </p:pic>
      <p:sp>
        <p:nvSpPr>
          <p:cNvPr id="3" name="Title 2">
            <a:extLst>
              <a:ext uri="{FF2B5EF4-FFF2-40B4-BE49-F238E27FC236}">
                <a16:creationId xmlns:a16="http://schemas.microsoft.com/office/drawing/2014/main" id="{8E25F442-6335-4A9F-88FC-D6FC4D3726DC}"/>
              </a:ext>
            </a:extLst>
          </p:cNvPr>
          <p:cNvSpPr>
            <a:spLocks noGrp="1"/>
          </p:cNvSpPr>
          <p:nvPr>
            <p:ph type="title" idx="4294967295"/>
          </p:nvPr>
        </p:nvSpPr>
        <p:spPr>
          <a:xfrm>
            <a:off x="423672" y="182245"/>
            <a:ext cx="4379976" cy="78221"/>
          </a:xfrm>
        </p:spPr>
        <p:txBody>
          <a:bodyPr/>
          <a:lstStyle/>
          <a:p>
            <a:r>
              <a:rPr lang="en-US" dirty="0"/>
              <a:t>Summative Assessment</a:t>
            </a:r>
          </a:p>
        </p:txBody>
      </p:sp>
    </p:spTree>
    <p:extLst>
      <p:ext uri="{BB962C8B-B14F-4D97-AF65-F5344CB8AC3E}">
        <p14:creationId xmlns:p14="http://schemas.microsoft.com/office/powerpoint/2010/main" val="4278406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557E3-FB7C-4E6E-9ED5-F1DF3C135A87}"/>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pic>
        <p:nvPicPr>
          <p:cNvPr id="4" name="Picture 3" descr="Sample of completed instruction (p.1) in unit alignment guide">
            <a:extLst>
              <a:ext uri="{FF2B5EF4-FFF2-40B4-BE49-F238E27FC236}">
                <a16:creationId xmlns:a16="http://schemas.microsoft.com/office/drawing/2014/main" id="{B1DFB680-E90E-4E79-807D-29AADFB82553}"/>
              </a:ext>
            </a:extLst>
          </p:cNvPr>
          <p:cNvPicPr>
            <a:picLocks noChangeAspect="1"/>
          </p:cNvPicPr>
          <p:nvPr/>
        </p:nvPicPr>
        <p:blipFill>
          <a:blip r:embed="rId2"/>
          <a:stretch>
            <a:fillRect/>
          </a:stretch>
        </p:blipFill>
        <p:spPr>
          <a:xfrm>
            <a:off x="1843087" y="881062"/>
            <a:ext cx="8505825" cy="5095875"/>
          </a:xfrm>
          <a:prstGeom prst="rect">
            <a:avLst/>
          </a:prstGeom>
        </p:spPr>
      </p:pic>
      <p:sp>
        <p:nvSpPr>
          <p:cNvPr id="3" name="Title 2">
            <a:extLst>
              <a:ext uri="{FF2B5EF4-FFF2-40B4-BE49-F238E27FC236}">
                <a16:creationId xmlns:a16="http://schemas.microsoft.com/office/drawing/2014/main" id="{B0EE7FB9-490C-464A-8CB6-207A39929DE9}"/>
              </a:ext>
            </a:extLst>
          </p:cNvPr>
          <p:cNvSpPr>
            <a:spLocks noGrp="1"/>
          </p:cNvSpPr>
          <p:nvPr>
            <p:ph type="title" idx="4294967295"/>
          </p:nvPr>
        </p:nvSpPr>
        <p:spPr>
          <a:xfrm>
            <a:off x="838200" y="365126"/>
            <a:ext cx="2807208" cy="136524"/>
          </a:xfrm>
        </p:spPr>
        <p:txBody>
          <a:bodyPr/>
          <a:lstStyle/>
          <a:p>
            <a:r>
              <a:rPr lang="en-US" dirty="0"/>
              <a:t>Instruction p. 1</a:t>
            </a:r>
          </a:p>
        </p:txBody>
      </p:sp>
    </p:spTree>
    <p:extLst>
      <p:ext uri="{BB962C8B-B14F-4D97-AF65-F5344CB8AC3E}">
        <p14:creationId xmlns:p14="http://schemas.microsoft.com/office/powerpoint/2010/main" val="2355382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33DB7-87EE-4CAB-868D-38CABABAC98E}"/>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pic>
        <p:nvPicPr>
          <p:cNvPr id="4" name="Picture 3" descr="Sample of completed instruction (p.2) in unit alignment guide">
            <a:extLst>
              <a:ext uri="{FF2B5EF4-FFF2-40B4-BE49-F238E27FC236}">
                <a16:creationId xmlns:a16="http://schemas.microsoft.com/office/drawing/2014/main" id="{B7E0A303-E921-43BD-A76C-FC43D7A08DDC}"/>
              </a:ext>
            </a:extLst>
          </p:cNvPr>
          <p:cNvPicPr>
            <a:picLocks noChangeAspect="1"/>
          </p:cNvPicPr>
          <p:nvPr/>
        </p:nvPicPr>
        <p:blipFill>
          <a:blip r:embed="rId2"/>
          <a:stretch>
            <a:fillRect/>
          </a:stretch>
        </p:blipFill>
        <p:spPr>
          <a:xfrm>
            <a:off x="1858240" y="685800"/>
            <a:ext cx="8702719" cy="5670550"/>
          </a:xfrm>
          <a:prstGeom prst="rect">
            <a:avLst/>
          </a:prstGeom>
        </p:spPr>
      </p:pic>
      <p:sp>
        <p:nvSpPr>
          <p:cNvPr id="3" name="Title 2">
            <a:extLst>
              <a:ext uri="{FF2B5EF4-FFF2-40B4-BE49-F238E27FC236}">
                <a16:creationId xmlns:a16="http://schemas.microsoft.com/office/drawing/2014/main" id="{7CF94A6F-451C-4439-B5D7-98D99B4B5321}"/>
              </a:ext>
            </a:extLst>
          </p:cNvPr>
          <p:cNvSpPr>
            <a:spLocks noGrp="1"/>
          </p:cNvSpPr>
          <p:nvPr>
            <p:ph type="title" idx="4294967295"/>
          </p:nvPr>
        </p:nvSpPr>
        <p:spPr>
          <a:xfrm>
            <a:off x="838200" y="365125"/>
            <a:ext cx="5843016" cy="98171"/>
          </a:xfrm>
        </p:spPr>
        <p:txBody>
          <a:bodyPr/>
          <a:lstStyle/>
          <a:p>
            <a:r>
              <a:rPr lang="en-US" dirty="0"/>
              <a:t>Instruction p. 2</a:t>
            </a:r>
          </a:p>
        </p:txBody>
      </p:sp>
    </p:spTree>
    <p:extLst>
      <p:ext uri="{BB962C8B-B14F-4D97-AF65-F5344CB8AC3E}">
        <p14:creationId xmlns:p14="http://schemas.microsoft.com/office/powerpoint/2010/main" val="1448222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37</a:t>
            </a:fld>
            <a:endParaRPr lang="zh-CN" altLang="en-US" dirty="0"/>
          </a:p>
        </p:txBody>
      </p:sp>
      <p:sp>
        <p:nvSpPr>
          <p:cNvPr id="6" name="Text Placeholder 2">
            <a:extLst>
              <a:ext uri="{FF2B5EF4-FFF2-40B4-BE49-F238E27FC236}">
                <a16:creationId xmlns:a16="http://schemas.microsoft.com/office/drawing/2014/main" id="{C7ABA1CF-4A21-4BF4-B379-C3D2CEDD006A}"/>
              </a:ext>
            </a:extLst>
          </p:cNvPr>
          <p:cNvSpPr txBox="1">
            <a:spLocks/>
          </p:cNvSpPr>
          <p:nvPr/>
        </p:nvSpPr>
        <p:spPr>
          <a:xfrm>
            <a:off x="3178630" y="288925"/>
            <a:ext cx="8596674" cy="4535557"/>
          </a:xfrm>
          <a:prstGeom prst="rect">
            <a:avLst/>
          </a:prstGeom>
        </p:spPr>
        <p:txBody>
          <a:bodyPr>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None/>
            </a:pPr>
            <a:r>
              <a:rPr lang="en-US" sz="2800" b="1" dirty="0">
                <a:effectLst/>
                <a:latin typeface="+mn-lt"/>
                <a:ea typeface="Times New Roman" panose="02020603050405020304" pitchFamily="18" charset="0"/>
              </a:rPr>
              <a:t>Discussion in the Breakout Rooms</a:t>
            </a:r>
          </a:p>
          <a:p>
            <a:pPr marL="0" indent="0" algn="ctr">
              <a:lnSpc>
                <a:spcPct val="107000"/>
              </a:lnSpc>
              <a:spcBef>
                <a:spcPts val="0"/>
              </a:spcBef>
              <a:spcAft>
                <a:spcPts val="800"/>
              </a:spcAft>
              <a:buNone/>
            </a:pPr>
            <a:endParaRPr lang="en-US" sz="2800" b="1"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did you notice about Interpersonal Communication in these samples?</a:t>
            </a:r>
          </a:p>
          <a:p>
            <a:pPr marL="0" indent="0">
              <a:lnSpc>
                <a:spcPct val="107000"/>
              </a:lnSpc>
              <a:spcBef>
                <a:spcPts val="0"/>
              </a:spcBef>
              <a:spcAft>
                <a:spcPts val="800"/>
              </a:spcAft>
              <a:buNone/>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did you notice about Presentational Communication in these samples?</a:t>
            </a:r>
          </a:p>
          <a:p>
            <a:pPr marL="0" indent="0">
              <a:lnSpc>
                <a:spcPct val="107000"/>
              </a:lnSpc>
              <a:spcBef>
                <a:spcPts val="0"/>
              </a:spcBef>
              <a:spcAft>
                <a:spcPts val="800"/>
              </a:spcAft>
              <a:buNone/>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How do these plans ask students to demonstrate Mastery, Identity, and Creativity through these modes of Communication? </a:t>
            </a:r>
          </a:p>
        </p:txBody>
      </p:sp>
      <p:sp>
        <p:nvSpPr>
          <p:cNvPr id="2" name="Title 1">
            <a:extLst>
              <a:ext uri="{FF2B5EF4-FFF2-40B4-BE49-F238E27FC236}">
                <a16:creationId xmlns:a16="http://schemas.microsoft.com/office/drawing/2014/main" id="{C03764CC-3988-4F8A-96DF-BE89F47CA5C5}"/>
              </a:ext>
            </a:extLst>
          </p:cNvPr>
          <p:cNvSpPr>
            <a:spLocks noGrp="1"/>
          </p:cNvSpPr>
          <p:nvPr>
            <p:ph type="title" idx="4294967295"/>
          </p:nvPr>
        </p:nvSpPr>
        <p:spPr>
          <a:xfrm>
            <a:off x="246020" y="288925"/>
            <a:ext cx="2904744" cy="732155"/>
          </a:xfrm>
        </p:spPr>
        <p:txBody>
          <a:bodyPr/>
          <a:lstStyle/>
          <a:p>
            <a:r>
              <a:rPr lang="en-US" dirty="0">
                <a:solidFill>
                  <a:schemeClr val="bg1"/>
                </a:solidFill>
              </a:rPr>
              <a:t>Discussion Questions</a:t>
            </a:r>
          </a:p>
        </p:txBody>
      </p:sp>
    </p:spTree>
    <p:extLst>
      <p:ext uri="{BB962C8B-B14F-4D97-AF65-F5344CB8AC3E}">
        <p14:creationId xmlns:p14="http://schemas.microsoft.com/office/powerpoint/2010/main" val="2662438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95F5CD2-47F6-416A-BADB-F6FBA0F6B419}"/>
              </a:ext>
            </a:extLst>
          </p:cNvPr>
          <p:cNvSpPr txBox="1">
            <a:spLocks/>
          </p:cNvSpPr>
          <p:nvPr/>
        </p:nvSpPr>
        <p:spPr>
          <a:xfrm>
            <a:off x="1325564" y="2563391"/>
            <a:ext cx="10866436"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Application and Discussion</a:t>
            </a:r>
          </a:p>
        </p:txBody>
      </p:sp>
      <p:sp>
        <p:nvSpPr>
          <p:cNvPr id="3" name="Title 2">
            <a:extLst>
              <a:ext uri="{FF2B5EF4-FFF2-40B4-BE49-F238E27FC236}">
                <a16:creationId xmlns:a16="http://schemas.microsoft.com/office/drawing/2014/main" id="{D375487F-6DDA-4E16-B648-6A1A3D30F0DF}"/>
              </a:ext>
            </a:extLst>
          </p:cNvPr>
          <p:cNvSpPr>
            <a:spLocks noGrp="1"/>
          </p:cNvSpPr>
          <p:nvPr>
            <p:ph type="title" idx="4294967295"/>
          </p:nvPr>
        </p:nvSpPr>
        <p:spPr/>
        <p:txBody>
          <a:bodyPr/>
          <a:lstStyle/>
          <a:p>
            <a:r>
              <a:rPr lang="en-US" dirty="0"/>
              <a:t>Application and Discussion</a:t>
            </a:r>
          </a:p>
        </p:txBody>
      </p:sp>
    </p:spTree>
    <p:extLst>
      <p:ext uri="{BB962C8B-B14F-4D97-AF65-F5344CB8AC3E}">
        <p14:creationId xmlns:p14="http://schemas.microsoft.com/office/powerpoint/2010/main" val="1719026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39</a:t>
            </a:fld>
            <a:endParaRPr lang="zh-CN" altLang="en-US" dirty="0"/>
          </a:p>
        </p:txBody>
      </p:sp>
      <p:sp>
        <p:nvSpPr>
          <p:cNvPr id="5" name="Text Placeholder 2">
            <a:extLst>
              <a:ext uri="{FF2B5EF4-FFF2-40B4-BE49-F238E27FC236}">
                <a16:creationId xmlns:a16="http://schemas.microsoft.com/office/drawing/2014/main" id="{0A2466B1-A9AC-4730-80DD-B4E7D61EF0EF}"/>
              </a:ext>
            </a:extLst>
          </p:cNvPr>
          <p:cNvSpPr txBox="1">
            <a:spLocks/>
          </p:cNvSpPr>
          <p:nvPr/>
        </p:nvSpPr>
        <p:spPr>
          <a:xfrm>
            <a:off x="3134613" y="473982"/>
            <a:ext cx="8861445" cy="4486446"/>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None/>
            </a:pPr>
            <a:r>
              <a:rPr lang="en-US" sz="2800" b="1" dirty="0">
                <a:effectLst/>
                <a:latin typeface="+mn-lt"/>
                <a:ea typeface="Times New Roman" panose="02020603050405020304" pitchFamily="18" charset="0"/>
              </a:rPr>
              <a:t>Discussion in Breakout Rooms</a:t>
            </a:r>
          </a:p>
          <a:p>
            <a:pPr marL="0" indent="0" algn="ctr">
              <a:lnSpc>
                <a:spcPct val="107000"/>
              </a:lnSpc>
              <a:spcBef>
                <a:spcPts val="0"/>
              </a:spcBef>
              <a:spcAft>
                <a:spcPts val="800"/>
              </a:spcAft>
              <a:buNone/>
            </a:pPr>
            <a:endParaRPr lang="en-US" sz="2800" b="1"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did you learn in Modules 4, 5, and 6 that will help you </a:t>
            </a:r>
            <a:r>
              <a:rPr lang="en-US" sz="2800" dirty="0">
                <a:latin typeface="+mn-lt"/>
                <a:ea typeface="Times New Roman" panose="02020603050405020304" pitchFamily="18" charset="0"/>
              </a:rPr>
              <a:t>in</a:t>
            </a:r>
            <a:r>
              <a:rPr lang="en-US" sz="2800" dirty="0">
                <a:effectLst/>
                <a:latin typeface="+mn-lt"/>
                <a:ea typeface="Times New Roman" panose="02020603050405020304" pitchFamily="18" charset="0"/>
              </a:rPr>
              <a:t> your teaching?</a:t>
            </a:r>
          </a:p>
          <a:p>
            <a:pPr marL="285750" indent="-285750">
              <a:lnSpc>
                <a:spcPct val="107000"/>
              </a:lnSpc>
              <a:spcBef>
                <a:spcPts val="0"/>
              </a:spcBef>
              <a:spcAft>
                <a:spcPts val="800"/>
              </a:spcAft>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are some strengths of the sample </a:t>
            </a:r>
            <a:r>
              <a:rPr lang="en-US" sz="2800">
                <a:effectLst/>
                <a:latin typeface="+mn-lt"/>
                <a:ea typeface="Times New Roman" panose="02020603050405020304" pitchFamily="18" charset="0"/>
              </a:rPr>
              <a:t>unit plans? </a:t>
            </a:r>
            <a:r>
              <a:rPr lang="en-US" sz="2800" dirty="0">
                <a:effectLst/>
                <a:latin typeface="+mn-lt"/>
                <a:ea typeface="Times New Roman" panose="02020603050405020304" pitchFamily="18" charset="0"/>
              </a:rPr>
              <a:t>How could they be improved?</a:t>
            </a:r>
          </a:p>
          <a:p>
            <a:pPr marL="285750" indent="-285750">
              <a:lnSpc>
                <a:spcPct val="107000"/>
              </a:lnSpc>
              <a:spcBef>
                <a:spcPts val="0"/>
              </a:spcBef>
              <a:spcAft>
                <a:spcPts val="800"/>
              </a:spcAft>
            </a:pPr>
            <a:endParaRPr lang="en-US" sz="2800" dirty="0">
              <a:effectLst/>
              <a:latin typeface="+mn-lt"/>
              <a:ea typeface="Times New Roman" panose="02020603050405020304" pitchFamily="18" charset="0"/>
            </a:endParaRP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ideas and questions do you have to share about aligning your own units using the Curriculum Alignment Guide?</a:t>
            </a:r>
          </a:p>
        </p:txBody>
      </p:sp>
      <p:sp>
        <p:nvSpPr>
          <p:cNvPr id="2" name="Title 1">
            <a:extLst>
              <a:ext uri="{FF2B5EF4-FFF2-40B4-BE49-F238E27FC236}">
                <a16:creationId xmlns:a16="http://schemas.microsoft.com/office/drawing/2014/main" id="{3383D884-449F-4681-8DFB-0D298C3324A4}"/>
              </a:ext>
            </a:extLst>
          </p:cNvPr>
          <p:cNvSpPr>
            <a:spLocks noGrp="1"/>
          </p:cNvSpPr>
          <p:nvPr>
            <p:ph type="title" idx="4294967295"/>
          </p:nvPr>
        </p:nvSpPr>
        <p:spPr>
          <a:xfrm>
            <a:off x="472440" y="473982"/>
            <a:ext cx="2075688" cy="1463675"/>
          </a:xfrm>
        </p:spPr>
        <p:txBody>
          <a:bodyPr/>
          <a:lstStyle/>
          <a:p>
            <a:r>
              <a:rPr lang="en-US" dirty="0">
                <a:solidFill>
                  <a:schemeClr val="bg1"/>
                </a:solidFill>
              </a:rPr>
              <a:t>Discussion</a:t>
            </a:r>
          </a:p>
        </p:txBody>
      </p:sp>
    </p:spTree>
    <p:extLst>
      <p:ext uri="{BB962C8B-B14F-4D97-AF65-F5344CB8AC3E}">
        <p14:creationId xmlns:p14="http://schemas.microsoft.com/office/powerpoint/2010/main" val="257035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sz="2800" dirty="0"/>
              <a:t>Reviews the ACTFL Proficiency Guidelines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Introduces the Communication Standards in </a:t>
            </a:r>
            <a:r>
              <a:rPr lang="en-US" sz="2800"/>
              <a:t>the Framework</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Explains how the Communication Standards progress across proficiency levels</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4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284628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3114607" y="2536885"/>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Wrap Up and Next Steps</a:t>
            </a:r>
            <a:endParaRPr lang="en-US" b="1" dirty="0"/>
          </a:p>
        </p:txBody>
      </p:sp>
      <p:sp>
        <p:nvSpPr>
          <p:cNvPr id="2" name="Title 1">
            <a:extLst>
              <a:ext uri="{FF2B5EF4-FFF2-40B4-BE49-F238E27FC236}">
                <a16:creationId xmlns:a16="http://schemas.microsoft.com/office/drawing/2014/main" id="{5B5E98A1-22A8-4124-9D42-73FE93A3CE75}"/>
              </a:ext>
            </a:extLst>
          </p:cNvPr>
          <p:cNvSpPr>
            <a:spLocks noGrp="1"/>
          </p:cNvSpPr>
          <p:nvPr>
            <p:ph type="title" idx="4294967295"/>
          </p:nvPr>
        </p:nvSpPr>
        <p:spPr/>
        <p:txBody>
          <a:bodyPr/>
          <a:lstStyle/>
          <a:p>
            <a:r>
              <a:rPr lang="en-US" dirty="0"/>
              <a:t>Wrap-up and Next Steps</a:t>
            </a:r>
          </a:p>
        </p:txBody>
      </p:sp>
    </p:spTree>
    <p:extLst>
      <p:ext uri="{BB962C8B-B14F-4D97-AF65-F5344CB8AC3E}">
        <p14:creationId xmlns:p14="http://schemas.microsoft.com/office/powerpoint/2010/main" val="477339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309171"/>
            <a:ext cx="11525055" cy="3508533"/>
          </a:xfrm>
        </p:spPr>
        <p:txBody>
          <a:bodyPr/>
          <a:lstStyle/>
          <a:p>
            <a:pPr marL="342900" indent="-342900">
              <a:buFont typeface="Arial" panose="020B0604020202020204" pitchFamily="34" charset="0"/>
              <a:buChar char="•"/>
            </a:pPr>
            <a:r>
              <a:rPr lang="en-US" dirty="0"/>
              <a:t>Review and discuss Modules 7 and 8</a:t>
            </a:r>
          </a:p>
          <a:p>
            <a:pPr marL="342900" indent="-342900">
              <a:buFont typeface="Arial" panose="020B0604020202020204" pitchFamily="34" charset="0"/>
              <a:buChar char="•"/>
            </a:pPr>
            <a:r>
              <a:rPr lang="en-US" dirty="0"/>
              <a:t>Explore sections of the Curriculum Alignment Guide for Unit Planning with a focus on Interpretive and Intercultural Communication</a:t>
            </a:r>
          </a:p>
          <a:p>
            <a:pPr marL="342900" indent="-342900">
              <a:buFont typeface="Arial" panose="020B0604020202020204" pitchFamily="34" charset="0"/>
              <a:buChar char="•"/>
            </a:pPr>
            <a:r>
              <a:rPr lang="en-US" dirty="0"/>
              <a:t>View and discuss sample unit plans with a focus on Interpretive and Intercultural Communication</a:t>
            </a:r>
          </a:p>
          <a:p>
            <a:pPr marL="342900" indent="-342900">
              <a:buFont typeface="Arial" panose="020B0604020202020204" pitchFamily="34" charset="0"/>
              <a:buChar char="•"/>
            </a:pPr>
            <a:r>
              <a:rPr lang="en-US" dirty="0"/>
              <a:t>Discuss ways in which you can apply what is learned to your own classroom</a:t>
            </a:r>
          </a:p>
          <a:p>
            <a:pPr marL="342900" indent="-342900">
              <a:buFont typeface="Arial" panose="020B0604020202020204" pitchFamily="34" charset="0"/>
              <a:buChar char="•"/>
            </a:pPr>
            <a:r>
              <a:rPr lang="en-US" dirty="0"/>
              <a:t>Register now for a CAL 3 lab</a:t>
            </a:r>
          </a:p>
          <a:p>
            <a:pPr marL="342900" indent="-342900">
              <a:buFont typeface="Arial" panose="020B0604020202020204" pitchFamily="34" charset="0"/>
              <a:buChar char="•"/>
            </a:pPr>
            <a:r>
              <a:rPr lang="en-US" dirty="0"/>
              <a:t>Let us know how we did. Take our </a:t>
            </a:r>
            <a:r>
              <a:rPr lang="en-US"/>
              <a:t>evaluation survey.</a:t>
            </a: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Preview and Next Steps</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1873698" y="1542883"/>
            <a:ext cx="8604977" cy="455284"/>
          </a:xfrm>
        </p:spPr>
        <p:txBody>
          <a:bodyPr/>
          <a:lstStyle/>
          <a:p>
            <a:pPr algn="ctr"/>
            <a:r>
              <a:rPr lang="en-US" dirty="0"/>
              <a:t>In our next Curriculum Alignment Lab, we will…</a:t>
            </a:r>
          </a:p>
        </p:txBody>
      </p:sp>
    </p:spTree>
    <p:extLst>
      <p:ext uri="{BB962C8B-B14F-4D97-AF65-F5344CB8AC3E}">
        <p14:creationId xmlns:p14="http://schemas.microsoft.com/office/powerpoint/2010/main" val="1014659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42</a:t>
            </a:fld>
            <a:endParaRPr lang="zh-CN" altLang="en-US" dirty="0"/>
          </a:p>
        </p:txBody>
      </p:sp>
      <p:sp>
        <p:nvSpPr>
          <p:cNvPr id="3" name="Text Placeholder 5">
            <a:extLst>
              <a:ext uri="{FF2B5EF4-FFF2-40B4-BE49-F238E27FC236}">
                <a16:creationId xmlns:a16="http://schemas.microsoft.com/office/drawing/2014/main" id="{89ED6418-C584-44E4-B2F9-DA1E968A9357}"/>
              </a:ext>
            </a:extLst>
          </p:cNvPr>
          <p:cNvSpPr txBox="1">
            <a:spLocks/>
          </p:cNvSpPr>
          <p:nvPr/>
        </p:nvSpPr>
        <p:spPr>
          <a:xfrm>
            <a:off x="4022110" y="947707"/>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Check for Learning in Main Room</a:t>
            </a:r>
          </a:p>
        </p:txBody>
      </p:sp>
      <p:sp>
        <p:nvSpPr>
          <p:cNvPr id="5" name="Text Placeholder 2">
            <a:extLst>
              <a:ext uri="{FF2B5EF4-FFF2-40B4-BE49-F238E27FC236}">
                <a16:creationId xmlns:a16="http://schemas.microsoft.com/office/drawing/2014/main" id="{7953C139-B1AD-4344-9EDD-E7B8DB70AF20}"/>
              </a:ext>
            </a:extLst>
          </p:cNvPr>
          <p:cNvSpPr txBox="1">
            <a:spLocks/>
          </p:cNvSpPr>
          <p:nvPr/>
        </p:nvSpPr>
        <p:spPr>
          <a:xfrm>
            <a:off x="3672071" y="1542567"/>
            <a:ext cx="7765775" cy="4535557"/>
          </a:xfrm>
          <a:prstGeom prst="rect">
            <a:avLst/>
          </a:prstGeom>
        </p:spPr>
        <p:txBody>
          <a:bodyPr>
            <a:normAutofit fontScale="925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are the Communication Standards?</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How are the Communication Standards organized in the Framework?</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What is Interpersonal Communication?</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How is Interpersonal Communication addressed in the Curriculum Alignment Guide?</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What is Presentational Communication?</a:t>
            </a:r>
          </a:p>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How is Presentational Communication addressed in the Curriculum Alignment Guide?</a:t>
            </a:r>
          </a:p>
        </p:txBody>
      </p:sp>
      <p:sp>
        <p:nvSpPr>
          <p:cNvPr id="2" name="Title 1">
            <a:extLst>
              <a:ext uri="{FF2B5EF4-FFF2-40B4-BE49-F238E27FC236}">
                <a16:creationId xmlns:a16="http://schemas.microsoft.com/office/drawing/2014/main" id="{5F4A72E5-1996-4F37-AA9B-EFB330F6A274}"/>
              </a:ext>
            </a:extLst>
          </p:cNvPr>
          <p:cNvSpPr>
            <a:spLocks noGrp="1"/>
          </p:cNvSpPr>
          <p:nvPr>
            <p:ph type="title" idx="4294967295"/>
          </p:nvPr>
        </p:nvSpPr>
        <p:spPr>
          <a:xfrm>
            <a:off x="838200" y="365125"/>
            <a:ext cx="1807464" cy="1585595"/>
          </a:xfrm>
        </p:spPr>
        <p:txBody>
          <a:bodyPr/>
          <a:lstStyle/>
          <a:p>
            <a:r>
              <a:rPr lang="en-US" dirty="0">
                <a:solidFill>
                  <a:schemeClr val="bg1"/>
                </a:solidFill>
              </a:rPr>
              <a:t>Check for Learning</a:t>
            </a:r>
          </a:p>
        </p:txBody>
      </p:sp>
    </p:spTree>
    <p:extLst>
      <p:ext uri="{BB962C8B-B14F-4D97-AF65-F5344CB8AC3E}">
        <p14:creationId xmlns:p14="http://schemas.microsoft.com/office/powerpoint/2010/main" val="3692693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781-338-3000</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707886"/>
          </a:xfrm>
          <a:prstGeom prst="rect">
            <a:avLst/>
          </a:prstGeom>
          <a:noFill/>
        </p:spPr>
        <p:txBody>
          <a:bodyPr wrap="square" rtlCol="0">
            <a:spAutoFit/>
          </a:bodyPr>
          <a:lstStyle/>
          <a:p>
            <a:r>
              <a:rPr lang="en-US" sz="2000" u="sng" dirty="0">
                <a:solidFill>
                  <a:srgbClr val="0563C1"/>
                </a:solidFill>
                <a:effectLst/>
                <a:latin typeface="Calibri" panose="020F0502020204030204" pitchFamily="34" charset="0"/>
                <a:ea typeface="Calibri" panose="020F0502020204030204" pitchFamily="34" charset="0"/>
                <a:hlinkClick r:id="rId5"/>
              </a:rPr>
              <a:t>worldlanguages@mass.gov</a:t>
            </a:r>
            <a:r>
              <a:rPr lang="en-US" sz="2000" dirty="0">
                <a:effectLst/>
                <a:latin typeface="Calibri" panose="020F0502020204030204" pitchFamily="34" charset="0"/>
                <a:ea typeface="Calibri" panose="020F0502020204030204" pitchFamily="34" charset="0"/>
              </a:rPr>
              <a:t> </a:t>
            </a:r>
            <a:endParaRPr lang="zh-CN" altLang="en-US" sz="2400" dirty="0">
              <a:solidFill>
                <a:schemeClr val="bg1"/>
              </a:solidFill>
              <a:latin typeface="Segoe SemiBold" panose="020B0703040204020203" pitchFamily="34" charset="0"/>
              <a:cs typeface="Segoe SemiBold" panose="020B0703040204020203" pitchFamily="34" charset="0"/>
            </a:endParaRPr>
          </a:p>
          <a:p>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dirty="0">
                <a:solidFill>
                  <a:schemeClr val="bg1"/>
                </a:solidFill>
                <a:latin typeface="Segoe SemiBold" panose="020B0703040204020203" pitchFamily="34" charset="0"/>
                <a:cs typeface="Segoe SemiBold" panose="020B0703040204020203" pitchFamily="34" charset="0"/>
              </a:rPr>
              <a:t>[Enter names of presenters]</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2" name="Title 1">
            <a:extLst>
              <a:ext uri="{FF2B5EF4-FFF2-40B4-BE49-F238E27FC236}">
                <a16:creationId xmlns:a16="http://schemas.microsoft.com/office/drawing/2014/main" id="{F3F291F8-E92E-40D5-917D-2335E767EC20}"/>
              </a:ext>
            </a:extLst>
          </p:cNvPr>
          <p:cNvSpPr>
            <a:spLocks noGrp="1"/>
          </p:cNvSpPr>
          <p:nvPr>
            <p:ph type="title" idx="4294967295"/>
          </p:nvPr>
        </p:nvSpPr>
        <p:spPr>
          <a:xfrm>
            <a:off x="838200" y="365125"/>
            <a:ext cx="2770632" cy="135263"/>
          </a:xfrm>
        </p:spPr>
        <p:txBody>
          <a:bodyPr/>
          <a:lstStyle/>
          <a:p>
            <a:r>
              <a:rPr lang="en-US" dirty="0"/>
              <a:t>Thank you</a:t>
            </a:r>
          </a:p>
        </p:txBody>
      </p:sp>
    </p:spTree>
    <p:extLst>
      <p:ext uri="{BB962C8B-B14F-4D97-AF65-F5344CB8AC3E}">
        <p14:creationId xmlns:p14="http://schemas.microsoft.com/office/powerpoint/2010/main" val="237896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4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921082" y="1170404"/>
            <a:ext cx="10664293" cy="455284"/>
          </a:xfrm>
        </p:spPr>
        <p:txBody>
          <a:bodyPr/>
          <a:lstStyle/>
          <a:p>
            <a:pPr algn="ctr"/>
            <a:r>
              <a:rPr lang="en-US" dirty="0"/>
              <a:t>What are the ACTFL Proficiency Guidelines? </a:t>
            </a:r>
          </a:p>
        </p:txBody>
      </p:sp>
      <p:sp>
        <p:nvSpPr>
          <p:cNvPr id="7" name="TextBox 6">
            <a:extLst>
              <a:ext uri="{FF2B5EF4-FFF2-40B4-BE49-F238E27FC236}">
                <a16:creationId xmlns:a16="http://schemas.microsoft.com/office/drawing/2014/main" id="{D3D16870-188B-47B9-9A71-92096D93E544}"/>
              </a:ext>
            </a:extLst>
          </p:cNvPr>
          <p:cNvSpPr txBox="1"/>
          <p:nvPr/>
        </p:nvSpPr>
        <p:spPr>
          <a:xfrm>
            <a:off x="247055" y="1917907"/>
            <a:ext cx="7297530" cy="3785652"/>
          </a:xfrm>
          <a:prstGeom prst="rect">
            <a:avLst/>
          </a:prstGeom>
          <a:noFill/>
        </p:spPr>
        <p:txBody>
          <a:bodyPr wrap="square">
            <a:spAutoFit/>
          </a:bodyPr>
          <a:lstStyle/>
          <a:p>
            <a:pPr marL="342900" indent="-342900">
              <a:buClr>
                <a:srgbClr val="E38526"/>
              </a:buClr>
              <a:buFont typeface="Arial" panose="020B0604020202020204" pitchFamily="34" charset="0"/>
              <a:buChar char="•"/>
            </a:pPr>
            <a:r>
              <a:rPr lang="en-US" sz="2000" dirty="0">
                <a:solidFill>
                  <a:schemeClr val="accent1">
                    <a:lumMod val="50000"/>
                  </a:schemeClr>
                </a:solidFill>
                <a:latin typeface="Segoe UI" panose="020B0502040204020203" pitchFamily="34" charset="0"/>
                <a:cs typeface="Segoe UI" panose="020B0502040204020203" pitchFamily="34" charset="0"/>
              </a:rPr>
              <a:t>Description of what individuals can do with language in real-world situations in a spontaneous and non-rehearsed context</a:t>
            </a:r>
          </a:p>
          <a:p>
            <a:pPr marL="800100" lvl="2" indent="-342900">
              <a:buClr>
                <a:srgbClr val="E38526"/>
              </a:buClr>
              <a:buFont typeface="Arial" panose="020B0604020202020204" pitchFamily="34" charset="0"/>
              <a:buChar char="•"/>
            </a:pPr>
            <a:r>
              <a:rPr lang="en-US" sz="2000" dirty="0">
                <a:solidFill>
                  <a:schemeClr val="accent1">
                    <a:lumMod val="50000"/>
                  </a:schemeClr>
                </a:solidFill>
                <a:latin typeface="Segoe UI" panose="020B0502040204020203" pitchFamily="34" charset="0"/>
                <a:cs typeface="Segoe UI" panose="020B0502040204020203" pitchFamily="34" charset="0"/>
              </a:rPr>
              <a:t>Guidelines for speaking, writing, listening, and reading; can be applied to signing and viewing</a:t>
            </a:r>
          </a:p>
          <a:p>
            <a:pPr marL="457200" lvl="2">
              <a:buClr>
                <a:srgbClr val="E38526"/>
              </a:buClr>
            </a:pPr>
            <a:endParaRPr lang="en-US" sz="2000" dirty="0">
              <a:solidFill>
                <a:schemeClr val="accent1">
                  <a:lumMod val="50000"/>
                </a:schemeClr>
              </a:solidFill>
              <a:latin typeface="Segoe UI" panose="020B0502040204020203" pitchFamily="34" charset="0"/>
              <a:cs typeface="Segoe UI" panose="020B0502040204020203" pitchFamily="34" charset="0"/>
            </a:endParaRPr>
          </a:p>
          <a:p>
            <a:pPr marL="342900" indent="-342900">
              <a:buClr>
                <a:srgbClr val="E38526"/>
              </a:buClr>
              <a:buFont typeface="Arial" panose="020B0604020202020204" pitchFamily="34" charset="0"/>
              <a:buChar char="•"/>
            </a:pPr>
            <a:r>
              <a:rPr lang="en-US" sz="2000" dirty="0">
                <a:solidFill>
                  <a:schemeClr val="accent1">
                    <a:lumMod val="50000"/>
                  </a:schemeClr>
                </a:solidFill>
                <a:latin typeface="Segoe UI" panose="020B0502040204020203" pitchFamily="34" charset="0"/>
                <a:cs typeface="Segoe UI" panose="020B0502040204020203" pitchFamily="34" charset="0"/>
              </a:rPr>
              <a:t>Focus on proficiency over grammar in contrast to traditional language teaching</a:t>
            </a:r>
          </a:p>
          <a:p>
            <a:pPr>
              <a:buClr>
                <a:srgbClr val="E38526"/>
              </a:buClr>
            </a:pPr>
            <a:endParaRPr lang="en-US" sz="2000" dirty="0">
              <a:solidFill>
                <a:schemeClr val="accent1">
                  <a:lumMod val="50000"/>
                </a:schemeClr>
              </a:solidFill>
              <a:latin typeface="Segoe UI" panose="020B0502040204020203" pitchFamily="34" charset="0"/>
              <a:cs typeface="Segoe UI" panose="020B0502040204020203" pitchFamily="34" charset="0"/>
            </a:endParaRPr>
          </a:p>
          <a:p>
            <a:pPr marL="342900" lvl="1" indent="-342900">
              <a:buClr>
                <a:srgbClr val="E38526"/>
              </a:buClr>
              <a:buFont typeface="Arial" panose="020B0604020202020204" pitchFamily="34" charset="0"/>
              <a:buChar char="•"/>
            </a:pPr>
            <a:r>
              <a:rPr lang="en-US" sz="2000" dirty="0">
                <a:solidFill>
                  <a:schemeClr val="accent1">
                    <a:lumMod val="50000"/>
                  </a:schemeClr>
                </a:solidFill>
                <a:latin typeface="Segoe UI" panose="020B0502040204020203" pitchFamily="34" charset="0"/>
                <a:cs typeface="Segoe UI" panose="020B0502040204020203" pitchFamily="34" charset="0"/>
              </a:rPr>
              <a:t>Each level is a range that subsumes all lower levels</a:t>
            </a:r>
          </a:p>
          <a:p>
            <a:pPr marL="800100" lvl="2" indent="-342900">
              <a:buClr>
                <a:srgbClr val="E38526"/>
              </a:buClr>
              <a:buFont typeface="Arial" panose="020B0604020202020204" pitchFamily="34" charset="0"/>
              <a:buChar char="•"/>
            </a:pPr>
            <a:r>
              <a:rPr lang="en-US" sz="2000" dirty="0">
                <a:solidFill>
                  <a:schemeClr val="accent1">
                    <a:lumMod val="50000"/>
                  </a:schemeClr>
                </a:solidFill>
                <a:latin typeface="Segoe UI" panose="020B0502040204020203" pitchFamily="34" charset="0"/>
                <a:cs typeface="Segoe UI" panose="020B0502040204020203" pitchFamily="34" charset="0"/>
              </a:rPr>
              <a:t>High sublevel represents learners who are starting to function at the next level but can’t sustain it</a:t>
            </a:r>
          </a:p>
        </p:txBody>
      </p:sp>
      <p:pic>
        <p:nvPicPr>
          <p:cNvPr id="3" name="Picture 2" descr="Inverted pyramid showing ACTFL Proficiency Levels - Distinguished, Superior, Advanced (with sublevels of Low, Mid, and High), Intermediate (with sublevels of Low, Mid, and High), and Novice (with sublevels of Low, Mid, and High).">
            <a:extLst>
              <a:ext uri="{FF2B5EF4-FFF2-40B4-BE49-F238E27FC236}">
                <a16:creationId xmlns:a16="http://schemas.microsoft.com/office/drawing/2014/main" id="{903DA46D-3C15-41FF-B55D-55D525D70C88}"/>
              </a:ext>
            </a:extLst>
          </p:cNvPr>
          <p:cNvPicPr>
            <a:picLocks noChangeAspect="1"/>
          </p:cNvPicPr>
          <p:nvPr/>
        </p:nvPicPr>
        <p:blipFill>
          <a:blip r:embed="rId3"/>
          <a:stretch>
            <a:fillRect/>
          </a:stretch>
        </p:blipFill>
        <p:spPr>
          <a:xfrm>
            <a:off x="7461542" y="2187019"/>
            <a:ext cx="4477173" cy="3632755"/>
          </a:xfrm>
          <a:prstGeom prst="rect">
            <a:avLst/>
          </a:prstGeom>
        </p:spPr>
      </p:pic>
    </p:spTree>
    <p:extLst>
      <p:ext uri="{BB962C8B-B14F-4D97-AF65-F5344CB8AC3E}">
        <p14:creationId xmlns:p14="http://schemas.microsoft.com/office/powerpoint/2010/main" val="213788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4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2035603" y="1397789"/>
            <a:ext cx="8435251" cy="455284"/>
          </a:xfrm>
        </p:spPr>
        <p:txBody>
          <a:bodyPr/>
          <a:lstStyle/>
          <a:p>
            <a:pPr algn="ctr"/>
            <a:r>
              <a:rPr lang="en-US" dirty="0"/>
              <a:t>What are the Communication Standards?</a:t>
            </a:r>
          </a:p>
        </p:txBody>
      </p:sp>
      <p:sp>
        <p:nvSpPr>
          <p:cNvPr id="7" name="TextBox 6">
            <a:extLst>
              <a:ext uri="{FF2B5EF4-FFF2-40B4-BE49-F238E27FC236}">
                <a16:creationId xmlns:a16="http://schemas.microsoft.com/office/drawing/2014/main" id="{6B543E1E-24EB-4D38-A8D0-D94B90D8FEBF}"/>
              </a:ext>
            </a:extLst>
          </p:cNvPr>
          <p:cNvSpPr txBox="1"/>
          <p:nvPr/>
        </p:nvSpPr>
        <p:spPr>
          <a:xfrm>
            <a:off x="1229246" y="1853073"/>
            <a:ext cx="10312659" cy="3785652"/>
          </a:xfrm>
          <a:prstGeom prst="rect">
            <a:avLst/>
          </a:prstGeom>
          <a:noFill/>
        </p:spPr>
        <p:txBody>
          <a:bodyPr wrap="square">
            <a:spAutoFit/>
          </a:bodyPr>
          <a:lstStyle/>
          <a:p>
            <a:pPr marL="342900"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Content Standards related to how students use language</a:t>
            </a:r>
          </a:p>
          <a:p>
            <a:pPr marL="342900" indent="-342900">
              <a:buClr>
                <a:srgbClr val="E38526"/>
              </a:buClr>
              <a:buFont typeface="Arial" panose="020B0604020202020204" pitchFamily="34" charset="0"/>
              <a:buChar char="•"/>
            </a:pPr>
            <a:endParaRPr lang="en-US" sz="2400" dirty="0">
              <a:solidFill>
                <a:schemeClr val="accent1">
                  <a:lumMod val="50000"/>
                </a:schemeClr>
              </a:solidFill>
              <a:latin typeface="Segoe UI" panose="020B0502040204020203" pitchFamily="34" charset="0"/>
              <a:cs typeface="Segoe UI" panose="020B0502040204020203" pitchFamily="34" charset="0"/>
            </a:endParaRPr>
          </a:p>
          <a:p>
            <a:pPr marL="342900"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Modes of communication = Communication Practices in Domain 1</a:t>
            </a:r>
          </a:p>
          <a:p>
            <a:pPr lvl="2" indent="-457200">
              <a:buClr>
                <a:srgbClr val="E38526"/>
              </a:buClr>
              <a:buFont typeface="+mj-lt"/>
              <a:buAutoNum type="arabicPeriod"/>
            </a:pPr>
            <a:r>
              <a:rPr lang="en-US" sz="2400" dirty="0">
                <a:solidFill>
                  <a:schemeClr val="accent1">
                    <a:lumMod val="50000"/>
                  </a:schemeClr>
                </a:solidFill>
                <a:latin typeface="Segoe UI" panose="020B0502040204020203" pitchFamily="34" charset="0"/>
                <a:cs typeface="Segoe UI" panose="020B0502040204020203" pitchFamily="34" charset="0"/>
              </a:rPr>
              <a:t>Interpretive</a:t>
            </a:r>
          </a:p>
          <a:p>
            <a:pPr lvl="2" indent="-457200">
              <a:buClr>
                <a:srgbClr val="E38526"/>
              </a:buClr>
              <a:buFont typeface="+mj-lt"/>
              <a:buAutoNum type="arabicPeriod"/>
            </a:pPr>
            <a:r>
              <a:rPr lang="en-US" sz="2400" dirty="0">
                <a:solidFill>
                  <a:schemeClr val="accent1">
                    <a:lumMod val="50000"/>
                  </a:schemeClr>
                </a:solidFill>
                <a:latin typeface="Segoe UI" panose="020B0502040204020203" pitchFamily="34" charset="0"/>
                <a:cs typeface="Segoe UI" panose="020B0502040204020203" pitchFamily="34" charset="0"/>
              </a:rPr>
              <a:t>Interpersonal</a:t>
            </a:r>
          </a:p>
          <a:p>
            <a:pPr lvl="2" indent="-457200">
              <a:buClr>
                <a:srgbClr val="E38526"/>
              </a:buClr>
              <a:buFont typeface="+mj-lt"/>
              <a:buAutoNum type="arabicPeriod"/>
            </a:pPr>
            <a:r>
              <a:rPr lang="en-US" sz="2400" dirty="0">
                <a:solidFill>
                  <a:schemeClr val="accent1">
                    <a:lumMod val="50000"/>
                  </a:schemeClr>
                </a:solidFill>
                <a:latin typeface="Segoe UI" panose="020B0502040204020203" pitchFamily="34" charset="0"/>
                <a:cs typeface="Segoe UI" panose="020B0502040204020203" pitchFamily="34" charset="0"/>
              </a:rPr>
              <a:t>Presentational</a:t>
            </a:r>
          </a:p>
          <a:p>
            <a:pPr lvl="2" indent="-457200">
              <a:buClr>
                <a:srgbClr val="E38526"/>
              </a:buClr>
              <a:buFont typeface="+mj-lt"/>
              <a:buAutoNum type="arabicPeriod"/>
            </a:pPr>
            <a:r>
              <a:rPr lang="en-US" sz="2400" dirty="0">
                <a:solidFill>
                  <a:schemeClr val="accent1">
                    <a:lumMod val="50000"/>
                  </a:schemeClr>
                </a:solidFill>
                <a:latin typeface="Segoe UI" panose="020B0502040204020203" pitchFamily="34" charset="0"/>
                <a:cs typeface="Segoe UI" panose="020B0502040204020203" pitchFamily="34" charset="0"/>
              </a:rPr>
              <a:t>Intercultural</a:t>
            </a:r>
          </a:p>
          <a:p>
            <a:pPr marL="342900" lvl="1" indent="-342900">
              <a:buClr>
                <a:srgbClr val="E38526"/>
              </a:buClr>
              <a:buFont typeface="Arial" panose="020B0604020202020204" pitchFamily="34" charset="0"/>
              <a:buChar char="•"/>
            </a:pPr>
            <a:endParaRPr lang="en-US" sz="2400" dirty="0">
              <a:solidFill>
                <a:schemeClr val="accent1">
                  <a:lumMod val="50000"/>
                </a:schemeClr>
              </a:solidFill>
              <a:latin typeface="Segoe UI" panose="020B0502040204020203" pitchFamily="34" charset="0"/>
              <a:cs typeface="Segoe UI" panose="020B0502040204020203" pitchFamily="34" charset="0"/>
            </a:endParaRPr>
          </a:p>
          <a:p>
            <a:pPr marL="342900" indent="-342900">
              <a:buClr>
                <a:srgbClr val="E38526"/>
              </a:buClr>
              <a:buFont typeface="Arial" panose="020B0604020202020204" pitchFamily="34" charset="0"/>
              <a:buChar char="•"/>
            </a:pPr>
            <a:r>
              <a:rPr lang="en-US" sz="2400" dirty="0">
                <a:solidFill>
                  <a:schemeClr val="accent1">
                    <a:lumMod val="50000"/>
                  </a:schemeClr>
                </a:solidFill>
                <a:latin typeface="Segoe UI" panose="020B0502040204020203" pitchFamily="34" charset="0"/>
                <a:cs typeface="Segoe UI" panose="020B0502040204020203" pitchFamily="34" charset="0"/>
              </a:rPr>
              <a:t>Include the skills of reading, writing, listening, viewing, speaking, and signing, organized by the tasks students accomplish with language</a:t>
            </a:r>
          </a:p>
        </p:txBody>
      </p:sp>
    </p:spTree>
    <p:extLst>
      <p:ext uri="{BB962C8B-B14F-4D97-AF65-F5344CB8AC3E}">
        <p14:creationId xmlns:p14="http://schemas.microsoft.com/office/powerpoint/2010/main" val="205653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Components of the Content Standards (Review from Module 1)</a:t>
            </a:r>
          </a:p>
        </p:txBody>
      </p:sp>
      <p:pic>
        <p:nvPicPr>
          <p:cNvPr id="8" name="Picture 7" descr="Image showing components of the content standards and how they are identified in the Framework.">
            <a:extLst>
              <a:ext uri="{FF2B5EF4-FFF2-40B4-BE49-F238E27FC236}">
                <a16:creationId xmlns:a16="http://schemas.microsoft.com/office/drawing/2014/main" id="{4E99DC6C-AB4F-41AA-A4A5-B08EE75887D1}"/>
              </a:ext>
            </a:extLst>
          </p:cNvPr>
          <p:cNvPicPr>
            <a:picLocks noChangeAspect="1"/>
          </p:cNvPicPr>
          <p:nvPr/>
        </p:nvPicPr>
        <p:blipFill>
          <a:blip r:embed="rId3"/>
          <a:stretch>
            <a:fillRect/>
          </a:stretch>
        </p:blipFill>
        <p:spPr>
          <a:xfrm>
            <a:off x="2089367" y="1581914"/>
            <a:ext cx="7892833" cy="4058892"/>
          </a:xfrm>
          <a:prstGeom prst="rect">
            <a:avLst/>
          </a:prstGeom>
        </p:spPr>
      </p:pic>
      <p:grpSp>
        <p:nvGrpSpPr>
          <p:cNvPr id="25" name="Group 24" descr="Arrows indicating that the Functions of the standard are introduced in lettered lists.">
            <a:extLst>
              <a:ext uri="{FF2B5EF4-FFF2-40B4-BE49-F238E27FC236}">
                <a16:creationId xmlns:a16="http://schemas.microsoft.com/office/drawing/2014/main" id="{0BE03054-3ADE-43EE-BC68-79ECF4934F2F}"/>
              </a:ext>
            </a:extLst>
          </p:cNvPr>
          <p:cNvGrpSpPr/>
          <p:nvPr/>
        </p:nvGrpSpPr>
        <p:grpSpPr>
          <a:xfrm>
            <a:off x="-12705" y="3374336"/>
            <a:ext cx="2610187" cy="2001075"/>
            <a:chOff x="-12705" y="3374336"/>
            <a:chExt cx="2610187" cy="2001075"/>
          </a:xfrm>
        </p:grpSpPr>
        <p:grpSp>
          <p:nvGrpSpPr>
            <p:cNvPr id="23" name="Group 22">
              <a:extLst>
                <a:ext uri="{FF2B5EF4-FFF2-40B4-BE49-F238E27FC236}">
                  <a16:creationId xmlns:a16="http://schemas.microsoft.com/office/drawing/2014/main" id="{DAC413F0-24E3-417B-AFEE-1C856BA8FB8E}"/>
                </a:ext>
              </a:extLst>
            </p:cNvPr>
            <p:cNvGrpSpPr/>
            <p:nvPr/>
          </p:nvGrpSpPr>
          <p:grpSpPr>
            <a:xfrm>
              <a:off x="1073482" y="3374336"/>
              <a:ext cx="1524000" cy="2001075"/>
              <a:chOff x="1073482" y="3374336"/>
              <a:chExt cx="1524000" cy="2001075"/>
            </a:xfrm>
          </p:grpSpPr>
          <p:cxnSp>
            <p:nvCxnSpPr>
              <p:cNvPr id="3" name="Straight Arrow Connector 2">
                <a:extLst>
                  <a:ext uri="{FF2B5EF4-FFF2-40B4-BE49-F238E27FC236}">
                    <a16:creationId xmlns:a16="http://schemas.microsoft.com/office/drawing/2014/main" id="{49FACB3E-9F92-4CDA-8E06-C9310B5C66A0}"/>
                  </a:ext>
                </a:extLst>
              </p:cNvPr>
              <p:cNvCxnSpPr>
                <a:cxnSpLocks/>
              </p:cNvCxnSpPr>
              <p:nvPr/>
            </p:nvCxnSpPr>
            <p:spPr>
              <a:xfrm flipV="1">
                <a:off x="1073482" y="3374336"/>
                <a:ext cx="1524000" cy="54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4FF42D8-B6CA-4EF4-8B55-4E35B5521A96}"/>
                  </a:ext>
                </a:extLst>
              </p:cNvPr>
              <p:cNvCxnSpPr>
                <a:cxnSpLocks/>
              </p:cNvCxnSpPr>
              <p:nvPr/>
            </p:nvCxnSpPr>
            <p:spPr>
              <a:xfrm flipV="1">
                <a:off x="1073482" y="3581402"/>
                <a:ext cx="1524000" cy="339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0D2F0F-6C1C-4C5D-9F8A-FE18CF12CF51}"/>
                  </a:ext>
                </a:extLst>
              </p:cNvPr>
              <p:cNvCxnSpPr>
                <a:cxnSpLocks/>
              </p:cNvCxnSpPr>
              <p:nvPr/>
            </p:nvCxnSpPr>
            <p:spPr>
              <a:xfrm>
                <a:off x="1073482" y="3920987"/>
                <a:ext cx="1524000" cy="810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0EC566-CE35-40B3-BA6D-13DEEDD97BD6}"/>
                  </a:ext>
                </a:extLst>
              </p:cNvPr>
              <p:cNvCxnSpPr>
                <a:cxnSpLocks/>
              </p:cNvCxnSpPr>
              <p:nvPr/>
            </p:nvCxnSpPr>
            <p:spPr>
              <a:xfrm>
                <a:off x="1073482" y="3920987"/>
                <a:ext cx="1524000" cy="1114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E05D20-B0D7-4802-9506-8211CC106D59}"/>
                  </a:ext>
                </a:extLst>
              </p:cNvPr>
              <p:cNvCxnSpPr>
                <a:cxnSpLocks/>
              </p:cNvCxnSpPr>
              <p:nvPr/>
            </p:nvCxnSpPr>
            <p:spPr>
              <a:xfrm>
                <a:off x="1073482" y="3920987"/>
                <a:ext cx="1524000" cy="14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C23C947E-9050-4A1E-B621-384C62E4015E}"/>
                </a:ext>
              </a:extLst>
            </p:cNvPr>
            <p:cNvSpPr txBox="1"/>
            <p:nvPr/>
          </p:nvSpPr>
          <p:spPr>
            <a:xfrm>
              <a:off x="-12705" y="3721448"/>
              <a:ext cx="1160895" cy="369332"/>
            </a:xfrm>
            <a:prstGeom prst="rect">
              <a:avLst/>
            </a:prstGeom>
            <a:noFill/>
          </p:spPr>
          <p:txBody>
            <a:bodyPr wrap="none" rtlCol="0">
              <a:spAutoFit/>
            </a:bodyPr>
            <a:lstStyle/>
            <a:p>
              <a:r>
                <a:rPr lang="en-US" dirty="0"/>
                <a:t>Functions</a:t>
              </a:r>
            </a:p>
          </p:txBody>
        </p:sp>
      </p:grpSp>
      <p:grpSp>
        <p:nvGrpSpPr>
          <p:cNvPr id="33" name="Group 32" descr="Arrows showing that the content of the standard are italicized in teal.">
            <a:extLst>
              <a:ext uri="{FF2B5EF4-FFF2-40B4-BE49-F238E27FC236}">
                <a16:creationId xmlns:a16="http://schemas.microsoft.com/office/drawing/2014/main" id="{E9E3DAF6-4657-42A0-85C9-E153A7AC0FF9}"/>
              </a:ext>
            </a:extLst>
          </p:cNvPr>
          <p:cNvGrpSpPr/>
          <p:nvPr/>
        </p:nvGrpSpPr>
        <p:grpSpPr>
          <a:xfrm>
            <a:off x="8388626" y="2016495"/>
            <a:ext cx="3451750" cy="1734699"/>
            <a:chOff x="8388626" y="2016495"/>
            <a:chExt cx="3451750" cy="1734699"/>
          </a:xfrm>
        </p:grpSpPr>
        <p:cxnSp>
          <p:nvCxnSpPr>
            <p:cNvPr id="26" name="Straight Arrow Connector 25">
              <a:extLst>
                <a:ext uri="{FF2B5EF4-FFF2-40B4-BE49-F238E27FC236}">
                  <a16:creationId xmlns:a16="http://schemas.microsoft.com/office/drawing/2014/main" id="{31A2FCB5-C7EA-4EFB-A791-A03BE03970A1}"/>
                </a:ext>
              </a:extLst>
            </p:cNvPr>
            <p:cNvCxnSpPr>
              <a:cxnSpLocks/>
            </p:cNvCxnSpPr>
            <p:nvPr/>
          </p:nvCxnSpPr>
          <p:spPr>
            <a:xfrm flipH="1">
              <a:off x="8388626" y="2341233"/>
              <a:ext cx="2729892" cy="54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74EE18E-6840-42CA-AE84-53DC2488F074}"/>
                </a:ext>
              </a:extLst>
            </p:cNvPr>
            <p:cNvCxnSpPr>
              <a:cxnSpLocks/>
            </p:cNvCxnSpPr>
            <p:nvPr/>
          </p:nvCxnSpPr>
          <p:spPr>
            <a:xfrm flipH="1">
              <a:off x="9554818" y="2341233"/>
              <a:ext cx="1563700" cy="1409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9927D59-A03D-46D4-A376-5D025D0C7F00}"/>
                </a:ext>
              </a:extLst>
            </p:cNvPr>
            <p:cNvSpPr txBox="1"/>
            <p:nvPr/>
          </p:nvSpPr>
          <p:spPr>
            <a:xfrm>
              <a:off x="10867224" y="2016495"/>
              <a:ext cx="973152" cy="369332"/>
            </a:xfrm>
            <a:prstGeom prst="rect">
              <a:avLst/>
            </a:prstGeom>
            <a:noFill/>
          </p:spPr>
          <p:txBody>
            <a:bodyPr wrap="none" rtlCol="0">
              <a:spAutoFit/>
            </a:bodyPr>
            <a:lstStyle/>
            <a:p>
              <a:r>
                <a:rPr lang="en-US" dirty="0"/>
                <a:t>Context</a:t>
              </a:r>
            </a:p>
          </p:txBody>
        </p:sp>
      </p:grpSp>
      <p:grpSp>
        <p:nvGrpSpPr>
          <p:cNvPr id="43" name="Group 42" descr="Arrows showing that the text type of the standard is italicized in purple.">
            <a:extLst>
              <a:ext uri="{FF2B5EF4-FFF2-40B4-BE49-F238E27FC236}">
                <a16:creationId xmlns:a16="http://schemas.microsoft.com/office/drawing/2014/main" id="{63C8DBD3-9837-45BD-85F2-2A8BE61442B8}"/>
              </a:ext>
            </a:extLst>
          </p:cNvPr>
          <p:cNvGrpSpPr/>
          <p:nvPr/>
        </p:nvGrpSpPr>
        <p:grpSpPr>
          <a:xfrm>
            <a:off x="3922643" y="3273287"/>
            <a:ext cx="1989493" cy="3033019"/>
            <a:chOff x="3922643" y="3273287"/>
            <a:chExt cx="1989493" cy="3033019"/>
          </a:xfrm>
        </p:grpSpPr>
        <p:cxnSp>
          <p:nvCxnSpPr>
            <p:cNvPr id="34" name="Straight Arrow Connector 33">
              <a:extLst>
                <a:ext uri="{FF2B5EF4-FFF2-40B4-BE49-F238E27FC236}">
                  <a16:creationId xmlns:a16="http://schemas.microsoft.com/office/drawing/2014/main" id="{AC73C1E0-49C8-4FB4-A384-EC9426806141}"/>
                </a:ext>
              </a:extLst>
            </p:cNvPr>
            <p:cNvCxnSpPr>
              <a:cxnSpLocks/>
            </p:cNvCxnSpPr>
            <p:nvPr/>
          </p:nvCxnSpPr>
          <p:spPr>
            <a:xfrm flipV="1">
              <a:off x="5274365" y="3273287"/>
              <a:ext cx="0" cy="2663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A242ACD-8C97-43C3-A0C4-A2BE4E601AB2}"/>
                </a:ext>
              </a:extLst>
            </p:cNvPr>
            <p:cNvCxnSpPr>
              <a:cxnSpLocks/>
            </p:cNvCxnSpPr>
            <p:nvPr/>
          </p:nvCxnSpPr>
          <p:spPr>
            <a:xfrm flipH="1" flipV="1">
              <a:off x="3922643" y="4090780"/>
              <a:ext cx="1351724" cy="1846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1C8FFCA-DE1A-4FED-A450-67009681B472}"/>
                </a:ext>
              </a:extLst>
            </p:cNvPr>
            <p:cNvSpPr txBox="1"/>
            <p:nvPr/>
          </p:nvSpPr>
          <p:spPr>
            <a:xfrm>
              <a:off x="4787789" y="5936974"/>
              <a:ext cx="1124347" cy="369332"/>
            </a:xfrm>
            <a:prstGeom prst="rect">
              <a:avLst/>
            </a:prstGeom>
            <a:noFill/>
          </p:spPr>
          <p:txBody>
            <a:bodyPr wrap="none" rtlCol="0">
              <a:spAutoFit/>
            </a:bodyPr>
            <a:lstStyle/>
            <a:p>
              <a:r>
                <a:rPr lang="en-US" dirty="0"/>
                <a:t>Text Type</a:t>
              </a:r>
            </a:p>
          </p:txBody>
        </p:sp>
      </p:grpSp>
      <p:grpSp>
        <p:nvGrpSpPr>
          <p:cNvPr id="49" name="Group 48" descr="Arrow showing that the comprehensibility of the standard is italicized in maroon.">
            <a:extLst>
              <a:ext uri="{FF2B5EF4-FFF2-40B4-BE49-F238E27FC236}">
                <a16:creationId xmlns:a16="http://schemas.microsoft.com/office/drawing/2014/main" id="{70399288-3E8A-4CB8-961B-01AE9C373E0A}"/>
              </a:ext>
            </a:extLst>
          </p:cNvPr>
          <p:cNvGrpSpPr/>
          <p:nvPr/>
        </p:nvGrpSpPr>
        <p:grpSpPr>
          <a:xfrm>
            <a:off x="9395792" y="4129272"/>
            <a:ext cx="2752372" cy="369332"/>
            <a:chOff x="9395792" y="4129272"/>
            <a:chExt cx="2752372" cy="369332"/>
          </a:xfrm>
        </p:grpSpPr>
        <p:cxnSp>
          <p:nvCxnSpPr>
            <p:cNvPr id="44" name="Straight Arrow Connector 43">
              <a:extLst>
                <a:ext uri="{FF2B5EF4-FFF2-40B4-BE49-F238E27FC236}">
                  <a16:creationId xmlns:a16="http://schemas.microsoft.com/office/drawing/2014/main" id="{5A1074EB-D2D3-4482-AFF6-C5A9747CB5E7}"/>
                </a:ext>
              </a:extLst>
            </p:cNvPr>
            <p:cNvCxnSpPr>
              <a:cxnSpLocks/>
            </p:cNvCxnSpPr>
            <p:nvPr/>
          </p:nvCxnSpPr>
          <p:spPr>
            <a:xfrm flipH="1">
              <a:off x="9395792" y="4326006"/>
              <a:ext cx="728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1BB7920-472F-4D7B-ABB0-B391C2BAACC3}"/>
                </a:ext>
              </a:extLst>
            </p:cNvPr>
            <p:cNvSpPr txBox="1"/>
            <p:nvPr/>
          </p:nvSpPr>
          <p:spPr>
            <a:xfrm>
              <a:off x="10124661" y="4129272"/>
              <a:ext cx="2023503" cy="369332"/>
            </a:xfrm>
            <a:prstGeom prst="rect">
              <a:avLst/>
            </a:prstGeom>
            <a:noFill/>
          </p:spPr>
          <p:txBody>
            <a:bodyPr wrap="none" rtlCol="0">
              <a:spAutoFit/>
            </a:bodyPr>
            <a:lstStyle/>
            <a:p>
              <a:r>
                <a:rPr lang="en-US" dirty="0"/>
                <a:t>Comprehensibility</a:t>
              </a:r>
            </a:p>
          </p:txBody>
        </p:sp>
      </p:grpSp>
      <p:grpSp>
        <p:nvGrpSpPr>
          <p:cNvPr id="57" name="Group 56" descr="Arrows showing that supports needed to accomplish the function are italicized in green.">
            <a:extLst>
              <a:ext uri="{FF2B5EF4-FFF2-40B4-BE49-F238E27FC236}">
                <a16:creationId xmlns:a16="http://schemas.microsoft.com/office/drawing/2014/main" id="{867C2A01-F2AB-4DED-88B9-4B732727462D}"/>
              </a:ext>
            </a:extLst>
          </p:cNvPr>
          <p:cNvGrpSpPr/>
          <p:nvPr/>
        </p:nvGrpSpPr>
        <p:grpSpPr>
          <a:xfrm>
            <a:off x="8577499" y="3333394"/>
            <a:ext cx="3218001" cy="671174"/>
            <a:chOff x="8577499" y="3333394"/>
            <a:chExt cx="3218001" cy="671174"/>
          </a:xfrm>
        </p:grpSpPr>
        <p:cxnSp>
          <p:nvCxnSpPr>
            <p:cNvPr id="52" name="Straight Arrow Connector 51">
              <a:extLst>
                <a:ext uri="{FF2B5EF4-FFF2-40B4-BE49-F238E27FC236}">
                  <a16:creationId xmlns:a16="http://schemas.microsoft.com/office/drawing/2014/main" id="{57AEC53E-A3DE-4814-828F-AFD62F13424E}"/>
                </a:ext>
              </a:extLst>
            </p:cNvPr>
            <p:cNvCxnSpPr>
              <a:cxnSpLocks/>
            </p:cNvCxnSpPr>
            <p:nvPr/>
          </p:nvCxnSpPr>
          <p:spPr>
            <a:xfrm flipH="1">
              <a:off x="9460369" y="3542191"/>
              <a:ext cx="1294322" cy="462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7B3767B8-BCFB-4F86-AD14-7F79BFD47CE5}"/>
                </a:ext>
              </a:extLst>
            </p:cNvPr>
            <p:cNvGrpSpPr/>
            <p:nvPr/>
          </p:nvGrpSpPr>
          <p:grpSpPr>
            <a:xfrm>
              <a:off x="8577499" y="3333394"/>
              <a:ext cx="3218001" cy="388054"/>
              <a:chOff x="8577499" y="3333394"/>
              <a:chExt cx="3218001" cy="388054"/>
            </a:xfrm>
          </p:grpSpPr>
          <p:cxnSp>
            <p:nvCxnSpPr>
              <p:cNvPr id="50" name="Straight Arrow Connector 49">
                <a:extLst>
                  <a:ext uri="{FF2B5EF4-FFF2-40B4-BE49-F238E27FC236}">
                    <a16:creationId xmlns:a16="http://schemas.microsoft.com/office/drawing/2014/main" id="{1E631D24-ACFA-4CAD-B49B-1C9ACE13AD43}"/>
                  </a:ext>
                </a:extLst>
              </p:cNvPr>
              <p:cNvCxnSpPr>
                <a:cxnSpLocks/>
              </p:cNvCxnSpPr>
              <p:nvPr/>
            </p:nvCxnSpPr>
            <p:spPr>
              <a:xfrm flipH="1" flipV="1">
                <a:off x="8577499" y="3333394"/>
                <a:ext cx="2179981" cy="208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C52432E-0F0B-4E12-AE5C-A1C0AF61DA81}"/>
                  </a:ext>
                </a:extLst>
              </p:cNvPr>
              <p:cNvSpPr txBox="1"/>
              <p:nvPr/>
            </p:nvSpPr>
            <p:spPr>
              <a:xfrm>
                <a:off x="10785031" y="3352116"/>
                <a:ext cx="1010469" cy="369332"/>
              </a:xfrm>
              <a:prstGeom prst="rect">
                <a:avLst/>
              </a:prstGeom>
              <a:noFill/>
            </p:spPr>
            <p:txBody>
              <a:bodyPr wrap="none" rtlCol="0">
                <a:spAutoFit/>
              </a:bodyPr>
              <a:lstStyle/>
              <a:p>
                <a:r>
                  <a:rPr lang="en-US" dirty="0"/>
                  <a:t>Support</a:t>
                </a:r>
              </a:p>
            </p:txBody>
          </p:sp>
        </p:grpSp>
      </p:grpSp>
    </p:spTree>
    <p:extLst>
      <p:ext uri="{BB962C8B-B14F-4D97-AF65-F5344CB8AC3E}">
        <p14:creationId xmlns:p14="http://schemas.microsoft.com/office/powerpoint/2010/main" val="37988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96F754D-3022-4194-96F1-DD61C8BF2E7B}"/>
              </a:ext>
            </a:extLst>
          </p:cNvPr>
          <p:cNvSpPr>
            <a:spLocks noGrp="1"/>
          </p:cNvSpPr>
          <p:nvPr>
            <p:ph type="title" idx="4294967295"/>
          </p:nvPr>
        </p:nvSpPr>
        <p:spPr>
          <a:xfrm>
            <a:off x="699713" y="248038"/>
            <a:ext cx="7063721" cy="1159200"/>
          </a:xfrm>
        </p:spPr>
        <p:txBody>
          <a:bodyPr vert="horz" lIns="91440" tIns="45720" rIns="91440" bIns="45720" rtlCol="0" anchor="ctr">
            <a:normAutofit/>
          </a:bodyPr>
          <a:lstStyle/>
          <a:p>
            <a:pPr algn="l">
              <a:lnSpc>
                <a:spcPct val="90000"/>
              </a:lnSpc>
            </a:pPr>
            <a:r>
              <a:rPr lang="en-US" sz="3700" kern="1200">
                <a:solidFill>
                  <a:srgbClr val="FFFFFF"/>
                </a:solidFill>
                <a:latin typeface="+mj-lt"/>
                <a:ea typeface="+mj-ea"/>
                <a:cs typeface="+mj-cs"/>
              </a:rPr>
              <a:t>Resource: Content Standards at a Glance</a:t>
            </a:r>
          </a:p>
        </p:txBody>
      </p:sp>
      <p:pic>
        <p:nvPicPr>
          <p:cNvPr id="12" name="Picture 11" descr="Image showing an excerpt from &quot;Content Standards at a Glance&quot;">
            <a:extLst>
              <a:ext uri="{FF2B5EF4-FFF2-40B4-BE49-F238E27FC236}">
                <a16:creationId xmlns:a16="http://schemas.microsoft.com/office/drawing/2014/main" id="{27330AD3-5FA9-431A-80E1-84F8AC95DE29}"/>
              </a:ext>
            </a:extLst>
          </p:cNvPr>
          <p:cNvPicPr>
            <a:picLocks noChangeAspect="1"/>
          </p:cNvPicPr>
          <p:nvPr/>
        </p:nvPicPr>
        <p:blipFill>
          <a:blip r:embed="rId2"/>
          <a:stretch>
            <a:fillRect/>
          </a:stretch>
        </p:blipFill>
        <p:spPr>
          <a:xfrm>
            <a:off x="432225" y="2210052"/>
            <a:ext cx="11327549" cy="3964641"/>
          </a:xfrm>
          <a:prstGeom prst="rect">
            <a:avLst/>
          </a:prstGeom>
        </p:spPr>
      </p:pic>
      <p:sp>
        <p:nvSpPr>
          <p:cNvPr id="4" name="Slide Number Placeholder 3">
            <a:extLst>
              <a:ext uri="{FF2B5EF4-FFF2-40B4-BE49-F238E27FC236}">
                <a16:creationId xmlns:a16="http://schemas.microsoft.com/office/drawing/2014/main" id="{9ADE82B0-4C56-4E54-8A64-48C70999A8C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FF27229C-EC7B-4063-A33B-28A5E87E32ED}" type="slidenum">
              <a:rPr lang="en-US" altLang="zh-CN" sz="1100">
                <a:solidFill>
                  <a:schemeClr val="tx1">
                    <a:lumMod val="50000"/>
                    <a:lumOff val="50000"/>
                  </a:schemeClr>
                </a:solidFill>
              </a:rPr>
              <a:pPr>
                <a:spcAft>
                  <a:spcPts val="600"/>
                </a:spcAft>
              </a:pPr>
              <a:t>8</a:t>
            </a:fld>
            <a:endParaRPr lang="en-US" altLang="zh-CN" sz="1100">
              <a:solidFill>
                <a:schemeClr val="tx1">
                  <a:lumMod val="50000"/>
                  <a:lumOff val="50000"/>
                </a:schemeClr>
              </a:solidFill>
            </a:endParaRPr>
          </a:p>
        </p:txBody>
      </p:sp>
    </p:spTree>
    <p:extLst>
      <p:ext uri="{BB962C8B-B14F-4D97-AF65-F5344CB8AC3E}">
        <p14:creationId xmlns:p14="http://schemas.microsoft.com/office/powerpoint/2010/main" val="290604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4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2035603" y="1072344"/>
            <a:ext cx="8435251" cy="455284"/>
          </a:xfrm>
        </p:spPr>
        <p:txBody>
          <a:bodyPr/>
          <a:lstStyle/>
          <a:p>
            <a:pPr algn="ctr"/>
            <a:r>
              <a:rPr lang="en-US" dirty="0"/>
              <a:t>How do the Communication Standards progress across proficiency levels?</a:t>
            </a:r>
          </a:p>
        </p:txBody>
      </p:sp>
      <p:sp>
        <p:nvSpPr>
          <p:cNvPr id="2" name="Arrow: Right 1">
            <a:extLst>
              <a:ext uri="{FF2B5EF4-FFF2-40B4-BE49-F238E27FC236}">
                <a16:creationId xmlns:a16="http://schemas.microsoft.com/office/drawing/2014/main" id="{B1A908E3-D770-487C-8A56-5D18440E8068}"/>
              </a:ext>
            </a:extLst>
          </p:cNvPr>
          <p:cNvSpPr/>
          <p:nvPr/>
        </p:nvSpPr>
        <p:spPr>
          <a:xfrm rot="16200000">
            <a:off x="-1320331" y="3510018"/>
            <a:ext cx="4309880" cy="74178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 the proficiency level increases…</a:t>
            </a:r>
          </a:p>
        </p:txBody>
      </p:sp>
      <p:grpSp>
        <p:nvGrpSpPr>
          <p:cNvPr id="44" name="Group 43" descr="A series of stars increasing in complexity as proficiency level advances">
            <a:extLst>
              <a:ext uri="{FF2B5EF4-FFF2-40B4-BE49-F238E27FC236}">
                <a16:creationId xmlns:a16="http://schemas.microsoft.com/office/drawing/2014/main" id="{713F7A20-9901-470C-83B1-D33431998085}"/>
              </a:ext>
            </a:extLst>
          </p:cNvPr>
          <p:cNvGrpSpPr/>
          <p:nvPr/>
        </p:nvGrpSpPr>
        <p:grpSpPr>
          <a:xfrm>
            <a:off x="5051062" y="1962137"/>
            <a:ext cx="1853352" cy="4301300"/>
            <a:chOff x="3893698" y="3065094"/>
            <a:chExt cx="1426113" cy="3309753"/>
          </a:xfrm>
        </p:grpSpPr>
        <p:grpSp>
          <p:nvGrpSpPr>
            <p:cNvPr id="32" name="Group 31">
              <a:extLst>
                <a:ext uri="{FF2B5EF4-FFF2-40B4-BE49-F238E27FC236}">
                  <a16:creationId xmlns:a16="http://schemas.microsoft.com/office/drawing/2014/main" id="{ED4A1EB6-6930-4651-BD7C-09B2515FC182}"/>
                </a:ext>
              </a:extLst>
            </p:cNvPr>
            <p:cNvGrpSpPr/>
            <p:nvPr/>
          </p:nvGrpSpPr>
          <p:grpSpPr>
            <a:xfrm>
              <a:off x="3980687" y="3065094"/>
              <a:ext cx="681136" cy="2715231"/>
              <a:chOff x="3890865" y="3041820"/>
              <a:chExt cx="681136" cy="2715231"/>
            </a:xfrm>
          </p:grpSpPr>
          <p:grpSp>
            <p:nvGrpSpPr>
              <p:cNvPr id="28" name="Group 27">
                <a:extLst>
                  <a:ext uri="{FF2B5EF4-FFF2-40B4-BE49-F238E27FC236}">
                    <a16:creationId xmlns:a16="http://schemas.microsoft.com/office/drawing/2014/main" id="{1F0B6E78-B036-4365-BFA4-07165CAFC686}"/>
                  </a:ext>
                </a:extLst>
              </p:cNvPr>
              <p:cNvGrpSpPr/>
              <p:nvPr/>
            </p:nvGrpSpPr>
            <p:grpSpPr>
              <a:xfrm>
                <a:off x="4114801" y="3041820"/>
                <a:ext cx="457200" cy="2715231"/>
                <a:chOff x="3844212" y="3042900"/>
                <a:chExt cx="475861" cy="2826055"/>
              </a:xfrm>
            </p:grpSpPr>
            <p:sp>
              <p:nvSpPr>
                <p:cNvPr id="23" name="Star: 4 Points 22">
                  <a:extLst>
                    <a:ext uri="{FF2B5EF4-FFF2-40B4-BE49-F238E27FC236}">
                      <a16:creationId xmlns:a16="http://schemas.microsoft.com/office/drawing/2014/main" id="{061636DA-51B5-4164-B172-44847B96EB58}"/>
                    </a:ext>
                  </a:extLst>
                </p:cNvPr>
                <p:cNvSpPr/>
                <p:nvPr/>
              </p:nvSpPr>
              <p:spPr>
                <a:xfrm>
                  <a:off x="3844212" y="5383763"/>
                  <a:ext cx="475861" cy="48519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7FCD0944-3223-4DF9-88FC-C65C3C7F651C}"/>
                    </a:ext>
                  </a:extLst>
                </p:cNvPr>
                <p:cNvSpPr/>
                <p:nvPr/>
              </p:nvSpPr>
              <p:spPr>
                <a:xfrm>
                  <a:off x="3844212" y="4802650"/>
                  <a:ext cx="475861" cy="4851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6 Points 24">
                  <a:extLst>
                    <a:ext uri="{FF2B5EF4-FFF2-40B4-BE49-F238E27FC236}">
                      <a16:creationId xmlns:a16="http://schemas.microsoft.com/office/drawing/2014/main" id="{8AFCEF0C-1710-4AAC-92E3-6FA9E908836D}"/>
                    </a:ext>
                  </a:extLst>
                </p:cNvPr>
                <p:cNvSpPr/>
                <p:nvPr/>
              </p:nvSpPr>
              <p:spPr>
                <a:xfrm>
                  <a:off x="3844212" y="4221538"/>
                  <a:ext cx="475861" cy="48519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7 Points 25">
                  <a:extLst>
                    <a:ext uri="{FF2B5EF4-FFF2-40B4-BE49-F238E27FC236}">
                      <a16:creationId xmlns:a16="http://schemas.microsoft.com/office/drawing/2014/main" id="{ED41C5B2-64B0-4291-943E-BEF74387510F}"/>
                    </a:ext>
                  </a:extLst>
                </p:cNvPr>
                <p:cNvSpPr/>
                <p:nvPr/>
              </p:nvSpPr>
              <p:spPr>
                <a:xfrm>
                  <a:off x="3844212" y="3632219"/>
                  <a:ext cx="475861" cy="48519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8 Points 26">
                  <a:extLst>
                    <a:ext uri="{FF2B5EF4-FFF2-40B4-BE49-F238E27FC236}">
                      <a16:creationId xmlns:a16="http://schemas.microsoft.com/office/drawing/2014/main" id="{2B4F9B3F-C6BC-43C7-A677-989D92B47ABA}"/>
                    </a:ext>
                  </a:extLst>
                </p:cNvPr>
                <p:cNvSpPr/>
                <p:nvPr/>
              </p:nvSpPr>
              <p:spPr>
                <a:xfrm>
                  <a:off x="3844212" y="3042900"/>
                  <a:ext cx="475861" cy="48519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Arrow Connector 29">
                <a:extLst>
                  <a:ext uri="{FF2B5EF4-FFF2-40B4-BE49-F238E27FC236}">
                    <a16:creationId xmlns:a16="http://schemas.microsoft.com/office/drawing/2014/main" id="{5934CB87-7C0A-46E9-B6C9-2119350FBE78}"/>
                  </a:ext>
                </a:extLst>
              </p:cNvPr>
              <p:cNvCxnSpPr/>
              <p:nvPr/>
            </p:nvCxnSpPr>
            <p:spPr>
              <a:xfrm flipV="1">
                <a:off x="3890865" y="3041820"/>
                <a:ext cx="0" cy="27152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4465AA66-FD6F-4CE0-96D0-366777A31D53}"/>
                </a:ext>
              </a:extLst>
            </p:cNvPr>
            <p:cNvSpPr txBox="1"/>
            <p:nvPr/>
          </p:nvSpPr>
          <p:spPr>
            <a:xfrm>
              <a:off x="3893698" y="5877510"/>
              <a:ext cx="1426113" cy="497337"/>
            </a:xfrm>
            <a:prstGeom prst="rect">
              <a:avLst/>
            </a:prstGeom>
            <a:noFill/>
          </p:spPr>
          <p:txBody>
            <a:bodyPr wrap="square" rtlCol="0">
              <a:spAutoFit/>
            </a:bodyPr>
            <a:lstStyle/>
            <a:p>
              <a:pPr algn="ctr"/>
              <a:r>
                <a:rPr lang="en-US" dirty="0"/>
                <a:t>Text Types are more complex</a:t>
              </a:r>
            </a:p>
          </p:txBody>
        </p:sp>
      </p:grpSp>
      <p:grpSp>
        <p:nvGrpSpPr>
          <p:cNvPr id="43" name="Group 42" descr="A light bulb coming into focus as proficiency levels advance">
            <a:extLst>
              <a:ext uri="{FF2B5EF4-FFF2-40B4-BE49-F238E27FC236}">
                <a16:creationId xmlns:a16="http://schemas.microsoft.com/office/drawing/2014/main" id="{5EE3D746-DBBF-405E-91EB-EE24EB404A74}"/>
              </a:ext>
            </a:extLst>
          </p:cNvPr>
          <p:cNvGrpSpPr/>
          <p:nvPr/>
        </p:nvGrpSpPr>
        <p:grpSpPr>
          <a:xfrm>
            <a:off x="8308456" y="1904877"/>
            <a:ext cx="2374825" cy="4476882"/>
            <a:chOff x="8772585" y="2730175"/>
            <a:chExt cx="2019880" cy="3807761"/>
          </a:xfrm>
        </p:grpSpPr>
        <p:grpSp>
          <p:nvGrpSpPr>
            <p:cNvPr id="42" name="Group 41">
              <a:extLst>
                <a:ext uri="{FF2B5EF4-FFF2-40B4-BE49-F238E27FC236}">
                  <a16:creationId xmlns:a16="http://schemas.microsoft.com/office/drawing/2014/main" id="{6AA2F56F-74C3-4CC9-B891-27F4BE587DA0}"/>
                </a:ext>
              </a:extLst>
            </p:cNvPr>
            <p:cNvGrpSpPr/>
            <p:nvPr/>
          </p:nvGrpSpPr>
          <p:grpSpPr>
            <a:xfrm>
              <a:off x="9259318" y="2730175"/>
              <a:ext cx="980408" cy="3120877"/>
              <a:chOff x="9599118" y="2575191"/>
              <a:chExt cx="980408" cy="3120877"/>
            </a:xfrm>
          </p:grpSpPr>
          <p:grpSp>
            <p:nvGrpSpPr>
              <p:cNvPr id="41" name="Group 40">
                <a:extLst>
                  <a:ext uri="{FF2B5EF4-FFF2-40B4-BE49-F238E27FC236}">
                    <a16:creationId xmlns:a16="http://schemas.microsoft.com/office/drawing/2014/main" id="{1D3740B3-E1AF-400F-92CB-FA9ACEB8C792}"/>
                  </a:ext>
                </a:extLst>
              </p:cNvPr>
              <p:cNvGrpSpPr/>
              <p:nvPr/>
            </p:nvGrpSpPr>
            <p:grpSpPr>
              <a:xfrm>
                <a:off x="9665126" y="2575191"/>
                <a:ext cx="914400" cy="3120877"/>
                <a:chOff x="9665126" y="2575191"/>
                <a:chExt cx="914400" cy="3120877"/>
              </a:xfrm>
            </p:grpSpPr>
            <p:pic>
              <p:nvPicPr>
                <p:cNvPr id="36" name="Graphic 35" descr="Lightbulb outline">
                  <a:extLst>
                    <a:ext uri="{FF2B5EF4-FFF2-40B4-BE49-F238E27FC236}">
                      <a16:creationId xmlns:a16="http://schemas.microsoft.com/office/drawing/2014/main" id="{5B60CE24-CAEA-422A-9F68-A6565C00B0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5126" y="2575191"/>
                  <a:ext cx="914400" cy="914400"/>
                </a:xfrm>
                <a:prstGeom prst="rect">
                  <a:avLst/>
                </a:prstGeom>
              </p:spPr>
            </p:pic>
            <p:pic>
              <p:nvPicPr>
                <p:cNvPr id="38" name="Picture 37">
                  <a:extLst>
                    <a:ext uri="{FF2B5EF4-FFF2-40B4-BE49-F238E27FC236}">
                      <a16:creationId xmlns:a16="http://schemas.microsoft.com/office/drawing/2014/main" id="{FC4D518B-9D8C-4E5E-ADB9-3132F7E09DA7}"/>
                    </a:ext>
                  </a:extLst>
                </p:cNvPr>
                <p:cNvPicPr>
                  <a:picLocks noChangeAspect="1"/>
                </p:cNvPicPr>
                <p:nvPr/>
              </p:nvPicPr>
              <p:blipFill>
                <a:blip r:embed="rId5"/>
                <a:stretch>
                  <a:fillRect/>
                </a:stretch>
              </p:blipFill>
              <p:spPr>
                <a:xfrm>
                  <a:off x="9674652" y="4714993"/>
                  <a:ext cx="895350" cy="981075"/>
                </a:xfrm>
                <a:prstGeom prst="rect">
                  <a:avLst/>
                </a:prstGeom>
              </p:spPr>
            </p:pic>
          </p:grpSp>
          <p:cxnSp>
            <p:nvCxnSpPr>
              <p:cNvPr id="39" name="Straight Arrow Connector 38">
                <a:extLst>
                  <a:ext uri="{FF2B5EF4-FFF2-40B4-BE49-F238E27FC236}">
                    <a16:creationId xmlns:a16="http://schemas.microsoft.com/office/drawing/2014/main" id="{489DFCAB-B5C4-4D32-8171-23E421E3DDB6}"/>
                  </a:ext>
                </a:extLst>
              </p:cNvPr>
              <p:cNvCxnSpPr>
                <a:cxnSpLocks/>
              </p:cNvCxnSpPr>
              <p:nvPr/>
            </p:nvCxnSpPr>
            <p:spPr>
              <a:xfrm flipV="1">
                <a:off x="9599118" y="2638935"/>
                <a:ext cx="0" cy="30527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E442C653-7C3D-4E4B-AF1D-8AA886C04180}"/>
                </a:ext>
              </a:extLst>
            </p:cNvPr>
            <p:cNvSpPr txBox="1"/>
            <p:nvPr/>
          </p:nvSpPr>
          <p:spPr>
            <a:xfrm>
              <a:off x="8772585" y="5891605"/>
              <a:ext cx="2019880" cy="646331"/>
            </a:xfrm>
            <a:prstGeom prst="rect">
              <a:avLst/>
            </a:prstGeom>
            <a:noFill/>
          </p:spPr>
          <p:txBody>
            <a:bodyPr wrap="square" rtlCol="0">
              <a:spAutoFit/>
            </a:bodyPr>
            <a:lstStyle/>
            <a:p>
              <a:pPr algn="ctr"/>
              <a:r>
                <a:rPr lang="en-US" dirty="0"/>
                <a:t>Comprehensibility increases</a:t>
              </a:r>
            </a:p>
          </p:txBody>
        </p:sp>
      </p:grpSp>
      <p:grpSp>
        <p:nvGrpSpPr>
          <p:cNvPr id="12" name="Group 11" descr="A set of tools becoming more sparse as proficiency advances">
            <a:extLst>
              <a:ext uri="{FF2B5EF4-FFF2-40B4-BE49-F238E27FC236}">
                <a16:creationId xmlns:a16="http://schemas.microsoft.com/office/drawing/2014/main" id="{14A916C8-4265-4848-A50E-FC0F10290599}"/>
              </a:ext>
            </a:extLst>
          </p:cNvPr>
          <p:cNvGrpSpPr/>
          <p:nvPr/>
        </p:nvGrpSpPr>
        <p:grpSpPr>
          <a:xfrm>
            <a:off x="6713123" y="1962137"/>
            <a:ext cx="1939626" cy="4301300"/>
            <a:chOff x="7319512" y="2036419"/>
            <a:chExt cx="1939626" cy="4301300"/>
          </a:xfrm>
        </p:grpSpPr>
        <p:sp>
          <p:nvSpPr>
            <p:cNvPr id="66" name="TextBox 65">
              <a:extLst>
                <a:ext uri="{FF2B5EF4-FFF2-40B4-BE49-F238E27FC236}">
                  <a16:creationId xmlns:a16="http://schemas.microsoft.com/office/drawing/2014/main" id="{063C3CD2-B517-4A2E-B9C2-1D7F5E9F567A}"/>
                </a:ext>
              </a:extLst>
            </p:cNvPr>
            <p:cNvSpPr txBox="1"/>
            <p:nvPr/>
          </p:nvSpPr>
          <p:spPr>
            <a:xfrm>
              <a:off x="7319512" y="5691388"/>
              <a:ext cx="1939626" cy="646331"/>
            </a:xfrm>
            <a:prstGeom prst="rect">
              <a:avLst/>
            </a:prstGeom>
            <a:noFill/>
          </p:spPr>
          <p:txBody>
            <a:bodyPr wrap="square" rtlCol="0">
              <a:spAutoFit/>
            </a:bodyPr>
            <a:lstStyle/>
            <a:p>
              <a:pPr algn="ctr"/>
              <a:r>
                <a:rPr lang="en-US" dirty="0"/>
                <a:t>Supports decrease</a:t>
              </a:r>
            </a:p>
          </p:txBody>
        </p:sp>
        <p:grpSp>
          <p:nvGrpSpPr>
            <p:cNvPr id="11" name="Group 10">
              <a:extLst>
                <a:ext uri="{FF2B5EF4-FFF2-40B4-BE49-F238E27FC236}">
                  <a16:creationId xmlns:a16="http://schemas.microsoft.com/office/drawing/2014/main" id="{DACFF26C-696F-4284-858C-14D51051DC3C}"/>
                </a:ext>
              </a:extLst>
            </p:cNvPr>
            <p:cNvGrpSpPr/>
            <p:nvPr/>
          </p:nvGrpSpPr>
          <p:grpSpPr>
            <a:xfrm>
              <a:off x="7664039" y="2036419"/>
              <a:ext cx="1211973" cy="3591683"/>
              <a:chOff x="7667273" y="2087806"/>
              <a:chExt cx="1211973" cy="3591683"/>
            </a:xfrm>
          </p:grpSpPr>
          <p:grpSp>
            <p:nvGrpSpPr>
              <p:cNvPr id="55" name="Group 54">
                <a:extLst>
                  <a:ext uri="{FF2B5EF4-FFF2-40B4-BE49-F238E27FC236}">
                    <a16:creationId xmlns:a16="http://schemas.microsoft.com/office/drawing/2014/main" id="{A53E801F-0591-46FB-BD7C-DA35C71AFEAD}"/>
                  </a:ext>
                </a:extLst>
              </p:cNvPr>
              <p:cNvGrpSpPr/>
              <p:nvPr/>
            </p:nvGrpSpPr>
            <p:grpSpPr>
              <a:xfrm>
                <a:off x="7909061" y="4588033"/>
                <a:ext cx="970185" cy="1091456"/>
                <a:chOff x="5833308" y="2976465"/>
                <a:chExt cx="1573390" cy="1770058"/>
              </a:xfrm>
            </p:grpSpPr>
            <p:grpSp>
              <p:nvGrpSpPr>
                <p:cNvPr id="53" name="Group 52">
                  <a:extLst>
                    <a:ext uri="{FF2B5EF4-FFF2-40B4-BE49-F238E27FC236}">
                      <a16:creationId xmlns:a16="http://schemas.microsoft.com/office/drawing/2014/main" id="{C9058C9B-CEAE-416A-90F9-67614E6F63FE}"/>
                    </a:ext>
                  </a:extLst>
                </p:cNvPr>
                <p:cNvGrpSpPr/>
                <p:nvPr/>
              </p:nvGrpSpPr>
              <p:grpSpPr>
                <a:xfrm>
                  <a:off x="5833308" y="2976465"/>
                  <a:ext cx="1573390" cy="915634"/>
                  <a:chOff x="5796028" y="2764647"/>
                  <a:chExt cx="1573390" cy="915634"/>
                </a:xfrm>
              </p:grpSpPr>
              <p:pic>
                <p:nvPicPr>
                  <p:cNvPr id="46" name="Graphic 45" descr="Wrench outline">
                    <a:extLst>
                      <a:ext uri="{FF2B5EF4-FFF2-40B4-BE49-F238E27FC236}">
                        <a16:creationId xmlns:a16="http://schemas.microsoft.com/office/drawing/2014/main" id="{BA59F85D-B121-48BF-AF62-EEEE6E79BE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55018" y="2765881"/>
                    <a:ext cx="914400" cy="914400"/>
                  </a:xfrm>
                  <a:prstGeom prst="rect">
                    <a:avLst/>
                  </a:prstGeom>
                </p:spPr>
              </p:pic>
              <p:pic>
                <p:nvPicPr>
                  <p:cNvPr id="50" name="Graphic 49" descr="Screwdriver outline">
                    <a:extLst>
                      <a:ext uri="{FF2B5EF4-FFF2-40B4-BE49-F238E27FC236}">
                        <a16:creationId xmlns:a16="http://schemas.microsoft.com/office/drawing/2014/main" id="{30E1084C-E4DB-426E-8CE1-51081D7706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6028" y="2764647"/>
                    <a:ext cx="914400" cy="914400"/>
                  </a:xfrm>
                  <a:prstGeom prst="rect">
                    <a:avLst/>
                  </a:prstGeom>
                </p:spPr>
              </p:pic>
            </p:grpSp>
            <p:grpSp>
              <p:nvGrpSpPr>
                <p:cNvPr id="54" name="Group 53">
                  <a:extLst>
                    <a:ext uri="{FF2B5EF4-FFF2-40B4-BE49-F238E27FC236}">
                      <a16:creationId xmlns:a16="http://schemas.microsoft.com/office/drawing/2014/main" id="{84B56601-6FAD-4FDD-8463-330E408FAE5C}"/>
                    </a:ext>
                  </a:extLst>
                </p:cNvPr>
                <p:cNvGrpSpPr/>
                <p:nvPr/>
              </p:nvGrpSpPr>
              <p:grpSpPr>
                <a:xfrm>
                  <a:off x="5840604" y="3828112"/>
                  <a:ext cx="1360080" cy="918411"/>
                  <a:chOff x="5826054" y="3828970"/>
                  <a:chExt cx="1360080" cy="918411"/>
                </a:xfrm>
              </p:grpSpPr>
              <p:pic>
                <p:nvPicPr>
                  <p:cNvPr id="48" name="Graphic 47" descr="Hammer outline">
                    <a:extLst>
                      <a:ext uri="{FF2B5EF4-FFF2-40B4-BE49-F238E27FC236}">
                        <a16:creationId xmlns:a16="http://schemas.microsoft.com/office/drawing/2014/main" id="{1EA4A2F5-C674-4895-BF50-7BAD183400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26054" y="3828970"/>
                    <a:ext cx="914400" cy="914400"/>
                  </a:xfrm>
                  <a:prstGeom prst="rect">
                    <a:avLst/>
                  </a:prstGeom>
                </p:spPr>
              </p:pic>
              <p:pic>
                <p:nvPicPr>
                  <p:cNvPr id="52" name="Graphic 51" descr="Triangle Ruler outline">
                    <a:extLst>
                      <a:ext uri="{FF2B5EF4-FFF2-40B4-BE49-F238E27FC236}">
                        <a16:creationId xmlns:a16="http://schemas.microsoft.com/office/drawing/2014/main" id="{D0002C2F-0F87-4EB7-9F3D-FC6B5F1B07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6271734" y="3832981"/>
                    <a:ext cx="914400" cy="914400"/>
                  </a:xfrm>
                  <a:prstGeom prst="rect">
                    <a:avLst/>
                  </a:prstGeom>
                </p:spPr>
              </p:pic>
            </p:grpSp>
          </p:grpSp>
          <p:grpSp>
            <p:nvGrpSpPr>
              <p:cNvPr id="58" name="Group 57">
                <a:extLst>
                  <a:ext uri="{FF2B5EF4-FFF2-40B4-BE49-F238E27FC236}">
                    <a16:creationId xmlns:a16="http://schemas.microsoft.com/office/drawing/2014/main" id="{09D1C80D-EE74-4DBA-AE4E-CB01ECFB73D8}"/>
                  </a:ext>
                </a:extLst>
              </p:cNvPr>
              <p:cNvGrpSpPr/>
              <p:nvPr/>
            </p:nvGrpSpPr>
            <p:grpSpPr>
              <a:xfrm>
                <a:off x="7906805" y="3376832"/>
                <a:ext cx="838654" cy="566312"/>
                <a:chOff x="5826054" y="3828970"/>
                <a:chExt cx="1360080" cy="918411"/>
              </a:xfrm>
            </p:grpSpPr>
            <p:pic>
              <p:nvPicPr>
                <p:cNvPr id="59" name="Graphic 58" descr="Hammer outline">
                  <a:extLst>
                    <a:ext uri="{FF2B5EF4-FFF2-40B4-BE49-F238E27FC236}">
                      <a16:creationId xmlns:a16="http://schemas.microsoft.com/office/drawing/2014/main" id="{2C01E071-51D4-42F7-8F8E-954813A4D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26054" y="3828970"/>
                  <a:ext cx="914400" cy="914400"/>
                </a:xfrm>
                <a:prstGeom prst="rect">
                  <a:avLst/>
                </a:prstGeom>
              </p:spPr>
            </p:pic>
            <p:pic>
              <p:nvPicPr>
                <p:cNvPr id="60" name="Graphic 59" descr="Triangle Ruler outline">
                  <a:extLst>
                    <a:ext uri="{FF2B5EF4-FFF2-40B4-BE49-F238E27FC236}">
                      <a16:creationId xmlns:a16="http://schemas.microsoft.com/office/drawing/2014/main" id="{F7DAA831-5671-4B66-9A1F-577AD64FC2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6271734" y="3832981"/>
                  <a:ext cx="914400" cy="914400"/>
                </a:xfrm>
                <a:prstGeom prst="rect">
                  <a:avLst/>
                </a:prstGeom>
              </p:spPr>
            </p:pic>
          </p:grpSp>
          <p:pic>
            <p:nvPicPr>
              <p:cNvPr id="63" name="Graphic 62" descr="Hammer outline">
                <a:extLst>
                  <a:ext uri="{FF2B5EF4-FFF2-40B4-BE49-F238E27FC236}">
                    <a16:creationId xmlns:a16="http://schemas.microsoft.com/office/drawing/2014/main" id="{03D13FA6-72B8-4435-962C-9BCA56E0C7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6762" y="2205046"/>
                <a:ext cx="563838" cy="563839"/>
              </a:xfrm>
              <a:prstGeom prst="rect">
                <a:avLst/>
              </a:prstGeom>
            </p:spPr>
          </p:pic>
          <p:cxnSp>
            <p:nvCxnSpPr>
              <p:cNvPr id="78" name="Straight Arrow Connector 77">
                <a:extLst>
                  <a:ext uri="{FF2B5EF4-FFF2-40B4-BE49-F238E27FC236}">
                    <a16:creationId xmlns:a16="http://schemas.microsoft.com/office/drawing/2014/main" id="{106789E9-C843-4858-91E0-621B54A8D8F9}"/>
                  </a:ext>
                </a:extLst>
              </p:cNvPr>
              <p:cNvCxnSpPr>
                <a:cxnSpLocks/>
              </p:cNvCxnSpPr>
              <p:nvPr/>
            </p:nvCxnSpPr>
            <p:spPr>
              <a:xfrm flipV="1">
                <a:off x="7667273" y="2087806"/>
                <a:ext cx="0" cy="3589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grpSp>
        <p:nvGrpSpPr>
          <p:cNvPr id="14" name="Group 13" descr="An umbrella going from fully closed to fully open as proficiency level advances">
            <a:extLst>
              <a:ext uri="{FF2B5EF4-FFF2-40B4-BE49-F238E27FC236}">
                <a16:creationId xmlns:a16="http://schemas.microsoft.com/office/drawing/2014/main" id="{30AA3E28-2E4A-48FD-9B89-A66B1C773027}"/>
              </a:ext>
            </a:extLst>
          </p:cNvPr>
          <p:cNvGrpSpPr/>
          <p:nvPr/>
        </p:nvGrpSpPr>
        <p:grpSpPr>
          <a:xfrm>
            <a:off x="3102065" y="1932135"/>
            <a:ext cx="1853352" cy="4315639"/>
            <a:chOff x="2114969" y="2023056"/>
            <a:chExt cx="1853352" cy="4315639"/>
          </a:xfrm>
        </p:grpSpPr>
        <p:grpSp>
          <p:nvGrpSpPr>
            <p:cNvPr id="13" name="Group 12">
              <a:extLst>
                <a:ext uri="{FF2B5EF4-FFF2-40B4-BE49-F238E27FC236}">
                  <a16:creationId xmlns:a16="http://schemas.microsoft.com/office/drawing/2014/main" id="{7752BAC7-7165-416E-8409-873952E4929B}"/>
                </a:ext>
              </a:extLst>
            </p:cNvPr>
            <p:cNvGrpSpPr/>
            <p:nvPr/>
          </p:nvGrpSpPr>
          <p:grpSpPr>
            <a:xfrm>
              <a:off x="2114969" y="2023056"/>
              <a:ext cx="1853352" cy="4315639"/>
              <a:chOff x="2114969" y="2023056"/>
              <a:chExt cx="1853352" cy="4315639"/>
            </a:xfrm>
          </p:grpSpPr>
          <p:grpSp>
            <p:nvGrpSpPr>
              <p:cNvPr id="102" name="Group 101">
                <a:extLst>
                  <a:ext uri="{FF2B5EF4-FFF2-40B4-BE49-F238E27FC236}">
                    <a16:creationId xmlns:a16="http://schemas.microsoft.com/office/drawing/2014/main" id="{D89A2220-80DF-4118-9DFB-863692B8B9BB}"/>
                  </a:ext>
                </a:extLst>
              </p:cNvPr>
              <p:cNvGrpSpPr/>
              <p:nvPr/>
            </p:nvGrpSpPr>
            <p:grpSpPr>
              <a:xfrm>
                <a:off x="2513056" y="2023056"/>
                <a:ext cx="1206892" cy="3643574"/>
                <a:chOff x="2848200" y="3041304"/>
                <a:chExt cx="869756" cy="2625771"/>
              </a:xfrm>
            </p:grpSpPr>
            <p:pic>
              <p:nvPicPr>
                <p:cNvPr id="97" name="Graphic 96" descr="Umbrella Closed outline">
                  <a:extLst>
                    <a:ext uri="{FF2B5EF4-FFF2-40B4-BE49-F238E27FC236}">
                      <a16:creationId xmlns:a16="http://schemas.microsoft.com/office/drawing/2014/main" id="{FB769548-1C83-4FC1-A03A-94656C175F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48200" y="4851080"/>
                  <a:ext cx="815996" cy="815995"/>
                </a:xfrm>
                <a:prstGeom prst="rect">
                  <a:avLst/>
                </a:prstGeom>
              </p:spPr>
            </p:pic>
            <p:pic>
              <p:nvPicPr>
                <p:cNvPr id="100" name="Graphic 99" descr="Umbrella outline">
                  <a:extLst>
                    <a:ext uri="{FF2B5EF4-FFF2-40B4-BE49-F238E27FC236}">
                      <a16:creationId xmlns:a16="http://schemas.microsoft.com/office/drawing/2014/main" id="{50370D79-8842-430A-A6DD-809A4143A9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01959" y="3041304"/>
                  <a:ext cx="815997" cy="815997"/>
                </a:xfrm>
                <a:prstGeom prst="rect">
                  <a:avLst/>
                </a:prstGeom>
              </p:spPr>
            </p:pic>
          </p:grpSp>
          <p:sp>
            <p:nvSpPr>
              <p:cNvPr id="103" name="TextBox 102">
                <a:extLst>
                  <a:ext uri="{FF2B5EF4-FFF2-40B4-BE49-F238E27FC236}">
                    <a16:creationId xmlns:a16="http://schemas.microsoft.com/office/drawing/2014/main" id="{6B7F5850-0F78-43B7-B8DB-79DD64B6541E}"/>
                  </a:ext>
                </a:extLst>
              </p:cNvPr>
              <p:cNvSpPr txBox="1"/>
              <p:nvPr/>
            </p:nvSpPr>
            <p:spPr>
              <a:xfrm>
                <a:off x="2114969" y="5692364"/>
                <a:ext cx="1853352" cy="646331"/>
              </a:xfrm>
              <a:prstGeom prst="rect">
                <a:avLst/>
              </a:prstGeom>
              <a:noFill/>
            </p:spPr>
            <p:txBody>
              <a:bodyPr wrap="square" rtlCol="0">
                <a:spAutoFit/>
              </a:bodyPr>
              <a:lstStyle/>
              <a:p>
                <a:pPr algn="ctr"/>
                <a:r>
                  <a:rPr lang="en-US" dirty="0">
                    <a:solidFill>
                      <a:schemeClr val="accent1"/>
                    </a:solidFill>
                  </a:rPr>
                  <a:t>Contexts are broader</a:t>
                </a:r>
              </a:p>
            </p:txBody>
          </p:sp>
        </p:grpSp>
        <p:cxnSp>
          <p:nvCxnSpPr>
            <p:cNvPr id="95" name="Straight Arrow Connector 94">
              <a:extLst>
                <a:ext uri="{FF2B5EF4-FFF2-40B4-BE49-F238E27FC236}">
                  <a16:creationId xmlns:a16="http://schemas.microsoft.com/office/drawing/2014/main" id="{D29BEACA-9FF4-47CA-8C07-9AAEDD3DACDF}"/>
                </a:ext>
              </a:extLst>
            </p:cNvPr>
            <p:cNvCxnSpPr>
              <a:cxnSpLocks/>
            </p:cNvCxnSpPr>
            <p:nvPr/>
          </p:nvCxnSpPr>
          <p:spPr>
            <a:xfrm flipV="1">
              <a:off x="2330775" y="2051686"/>
              <a:ext cx="0" cy="3589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descr="A juggler juggling three bowling pins at a lower proficiency level and three jugglers juggling nine pins at a higher level of proficiency.">
            <a:extLst>
              <a:ext uri="{FF2B5EF4-FFF2-40B4-BE49-F238E27FC236}">
                <a16:creationId xmlns:a16="http://schemas.microsoft.com/office/drawing/2014/main" id="{154CBB6A-516E-48DD-8CE4-D232EF486630}"/>
              </a:ext>
            </a:extLst>
          </p:cNvPr>
          <p:cNvGrpSpPr/>
          <p:nvPr/>
        </p:nvGrpSpPr>
        <p:grpSpPr>
          <a:xfrm>
            <a:off x="1345477" y="1933507"/>
            <a:ext cx="1941227" cy="4564008"/>
            <a:chOff x="2182328" y="2051686"/>
            <a:chExt cx="1941227" cy="4564008"/>
          </a:xfrm>
        </p:grpSpPr>
        <p:sp>
          <p:nvSpPr>
            <p:cNvPr id="56" name="TextBox 55">
              <a:extLst>
                <a:ext uri="{FF2B5EF4-FFF2-40B4-BE49-F238E27FC236}">
                  <a16:creationId xmlns:a16="http://schemas.microsoft.com/office/drawing/2014/main" id="{5D9D7968-A1CB-4814-B121-A2CC9BF9A605}"/>
                </a:ext>
              </a:extLst>
            </p:cNvPr>
            <p:cNvSpPr txBox="1"/>
            <p:nvPr/>
          </p:nvSpPr>
          <p:spPr>
            <a:xfrm>
              <a:off x="2182328" y="5692364"/>
              <a:ext cx="1941227" cy="923330"/>
            </a:xfrm>
            <a:prstGeom prst="rect">
              <a:avLst/>
            </a:prstGeom>
            <a:noFill/>
          </p:spPr>
          <p:txBody>
            <a:bodyPr wrap="square" rtlCol="0">
              <a:spAutoFit/>
            </a:bodyPr>
            <a:lstStyle/>
            <a:p>
              <a:pPr algn="ctr"/>
              <a:r>
                <a:rPr lang="en-US" dirty="0">
                  <a:solidFill>
                    <a:schemeClr val="accent1"/>
                  </a:solidFill>
                </a:rPr>
                <a:t>Functions increase and are more complex</a:t>
              </a:r>
            </a:p>
          </p:txBody>
        </p:sp>
        <p:cxnSp>
          <p:nvCxnSpPr>
            <p:cNvPr id="49" name="Straight Arrow Connector 48">
              <a:extLst>
                <a:ext uri="{FF2B5EF4-FFF2-40B4-BE49-F238E27FC236}">
                  <a16:creationId xmlns:a16="http://schemas.microsoft.com/office/drawing/2014/main" id="{8D6CD429-FDCA-47AD-A495-9F2730D4B8FD}"/>
                </a:ext>
              </a:extLst>
            </p:cNvPr>
            <p:cNvCxnSpPr>
              <a:cxnSpLocks/>
            </p:cNvCxnSpPr>
            <p:nvPr/>
          </p:nvCxnSpPr>
          <p:spPr>
            <a:xfrm flipV="1">
              <a:off x="2330775" y="2051686"/>
              <a:ext cx="0" cy="3589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7" name="Graphic 6" descr="Juggler with solid fill">
            <a:extLst>
              <a:ext uri="{FF2B5EF4-FFF2-40B4-BE49-F238E27FC236}">
                <a16:creationId xmlns:a16="http://schemas.microsoft.com/office/drawing/2014/main" id="{EBA7F0D2-7478-46FE-8E92-8CB7C279E64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84947" y="4608317"/>
            <a:ext cx="914400" cy="914400"/>
          </a:xfrm>
          <a:prstGeom prst="rect">
            <a:avLst/>
          </a:prstGeom>
        </p:spPr>
      </p:pic>
      <p:pic>
        <p:nvPicPr>
          <p:cNvPr id="65" name="Graphic 64" descr="Juggler with solid fill">
            <a:extLst>
              <a:ext uri="{FF2B5EF4-FFF2-40B4-BE49-F238E27FC236}">
                <a16:creationId xmlns:a16="http://schemas.microsoft.com/office/drawing/2014/main" id="{5C679447-8AD4-4287-8E68-2EC8CF5EAE2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61527" y="2002794"/>
            <a:ext cx="914400" cy="914400"/>
          </a:xfrm>
          <a:prstGeom prst="rect">
            <a:avLst/>
          </a:prstGeom>
        </p:spPr>
      </p:pic>
      <p:pic>
        <p:nvPicPr>
          <p:cNvPr id="67" name="Graphic 66" descr="Juggler with solid fill">
            <a:extLst>
              <a:ext uri="{FF2B5EF4-FFF2-40B4-BE49-F238E27FC236}">
                <a16:creationId xmlns:a16="http://schemas.microsoft.com/office/drawing/2014/main" id="{6ABB2621-7224-4DAC-B48B-E76697F32AC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909867" y="2019021"/>
            <a:ext cx="914400" cy="914400"/>
          </a:xfrm>
          <a:prstGeom prst="rect">
            <a:avLst/>
          </a:prstGeom>
        </p:spPr>
      </p:pic>
      <p:pic>
        <p:nvPicPr>
          <p:cNvPr id="68" name="Graphic 67" descr="Juggler with solid fill">
            <a:extLst>
              <a:ext uri="{FF2B5EF4-FFF2-40B4-BE49-F238E27FC236}">
                <a16:creationId xmlns:a16="http://schemas.microsoft.com/office/drawing/2014/main" id="{6488C3FB-EB61-46BB-B57B-CD3BE15B970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76859" y="2019021"/>
            <a:ext cx="914400" cy="914400"/>
          </a:xfrm>
          <a:prstGeom prst="rect">
            <a:avLst/>
          </a:prstGeom>
        </p:spPr>
      </p:pic>
    </p:spTree>
    <p:extLst>
      <p:ext uri="{BB962C8B-B14F-4D97-AF65-F5344CB8AC3E}">
        <p14:creationId xmlns:p14="http://schemas.microsoft.com/office/powerpoint/2010/main" val="1096934074"/>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15" ma:contentTypeDescription="Create a new document." ma:contentTypeScope="" ma:versionID="b11d913fa295fd5d791cb08ef0be19b3">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bd9ece30cdad015b6de25de36897e89c"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84804f-be2e-42b5-9a28-85670eac2b45}" ma:internalName="TaxCatchAll" ma:showField="CatchAllData" ma:web="92451b51-2139-42b8-8b65-fabe2c9ce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451b51-2139-42b8-8b65-fabe2c9ce3de" xsi:nil="true"/>
    <lcf76f155ced4ddcb4097134ff3c332f xmlns="4c29e450-0b07-46d7-a26e-9748304c7b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EA0FC9-EFC9-40DF-866E-0650495A619B}">
  <ds:schemaRefs>
    <ds:schemaRef ds:uri="http://schemas.microsoft.com/sharepoint/v3/contenttype/forms"/>
  </ds:schemaRefs>
</ds:datastoreItem>
</file>

<file path=customXml/itemProps2.xml><?xml version="1.0" encoding="utf-8"?>
<ds:datastoreItem xmlns:ds="http://schemas.openxmlformats.org/officeDocument/2006/customXml" ds:itemID="{9DC8425D-10B2-46C8-9273-8B3F2CC90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e450-0b07-46d7-a26e-9748304c7bb8"/>
    <ds:schemaRef ds:uri="92451b51-2139-42b8-8b65-fabe2c9ce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48B114-59D7-418A-97F0-EEF10B1CB5F3}">
  <ds:schemaRefs>
    <ds:schemaRef ds:uri="http://schemas.microsoft.com/office/2006/documentManagement/types"/>
    <ds:schemaRef ds:uri="http://schemas.microsoft.com/office/infopath/2007/PartnerControls"/>
    <ds:schemaRef ds:uri="92451b51-2139-42b8-8b65-fabe2c9ce3de"/>
    <ds:schemaRef ds:uri="http://purl.org/dc/elements/1.1/"/>
    <ds:schemaRef ds:uri="http://schemas.microsoft.com/office/2006/metadata/properties"/>
    <ds:schemaRef ds:uri="4c29e450-0b07-46d7-a26e-9748304c7bb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21599</TotalTime>
  <Words>2444</Words>
  <Application>Microsoft Office PowerPoint</Application>
  <PresentationFormat>Widescreen</PresentationFormat>
  <Paragraphs>453</Paragraphs>
  <Slides>43</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等线</vt:lpstr>
      <vt:lpstr>Segoe</vt:lpstr>
      <vt:lpstr>Segoe SemiBold</vt:lpstr>
      <vt:lpstr>Arial</vt:lpstr>
      <vt:lpstr>Calibri</vt:lpstr>
      <vt:lpstr>Courier New</vt:lpstr>
      <vt:lpstr>Segoe UI</vt:lpstr>
      <vt:lpstr>Segoe UI Semibold</vt:lpstr>
      <vt:lpstr>Wingdings</vt:lpstr>
      <vt:lpstr>ESE PowerPoint Template 2017</vt:lpstr>
      <vt:lpstr>Custom Design</vt:lpstr>
      <vt:lpstr>Massachusetts World Languages Framework Curriculum Alignment Lab #2  </vt:lpstr>
      <vt:lpstr>Overview</vt:lpstr>
      <vt:lpstr>Review and Discussion: Modules 4, 5, 6</vt:lpstr>
      <vt:lpstr>Module 4 Review</vt:lpstr>
      <vt:lpstr>Module 4 Review</vt:lpstr>
      <vt:lpstr>Module 4 Review</vt:lpstr>
      <vt:lpstr>Components of the Content Standards (Review from Module 1)</vt:lpstr>
      <vt:lpstr>Resource: Content Standards at a Glance</vt:lpstr>
      <vt:lpstr>Module 4 Review</vt:lpstr>
      <vt:lpstr>Questions from Module 4?</vt:lpstr>
      <vt:lpstr>Module 5 Review</vt:lpstr>
      <vt:lpstr>Module 5 Review</vt:lpstr>
      <vt:lpstr>Module 5 Review</vt:lpstr>
      <vt:lpstr>Module 5 Review</vt:lpstr>
      <vt:lpstr>Module 5 Review</vt:lpstr>
      <vt:lpstr>Questions from Module 5?</vt:lpstr>
      <vt:lpstr>Module 6 Review</vt:lpstr>
      <vt:lpstr>Module 6 Review</vt:lpstr>
      <vt:lpstr>Module 6 Review</vt:lpstr>
      <vt:lpstr>Module 6 Review</vt:lpstr>
      <vt:lpstr>Module 6 Review</vt:lpstr>
      <vt:lpstr>Questions for Reflection</vt:lpstr>
      <vt:lpstr>Discussion Questions</vt:lpstr>
      <vt:lpstr>Exploring the Curriculum Alignment Guide</vt:lpstr>
      <vt:lpstr>Curriculum Alignment Guide for Unit Planning (1/5)</vt:lpstr>
      <vt:lpstr>Curriculum Alignment Guide for Unit Planning (2/5)</vt:lpstr>
      <vt:lpstr>Curriculum Alignment Guide for Unit Planning (3/5)</vt:lpstr>
      <vt:lpstr>Curriculum Alignment Guide for Unit Planning (4/5)</vt:lpstr>
      <vt:lpstr>Curriculum Alignment Guide for Unit Planning (5/5)</vt:lpstr>
      <vt:lpstr>Demonstration and Discussion: Sample Unit Plans</vt:lpstr>
      <vt:lpstr>Unit Overview</vt:lpstr>
      <vt:lpstr>Standards Summary p. 1</vt:lpstr>
      <vt:lpstr>Standards summary p. 2</vt:lpstr>
      <vt:lpstr>Summative Assessment</vt:lpstr>
      <vt:lpstr>Instruction p. 1</vt:lpstr>
      <vt:lpstr>Instruction p. 2</vt:lpstr>
      <vt:lpstr>Discussion Questions</vt:lpstr>
      <vt:lpstr>Application and Discussion</vt:lpstr>
      <vt:lpstr>Discussion</vt:lpstr>
      <vt:lpstr>Wrap-up and Next Steps</vt:lpstr>
      <vt:lpstr>Preview and Next Steps</vt:lpstr>
      <vt:lpstr>Check for Learning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2 Slide Deck</dc:title>
  <dc:creator>DESE</dc:creator>
  <cp:lastModifiedBy>Zou, Dong (EOE)</cp:lastModifiedBy>
  <cp:revision>586</cp:revision>
  <cp:lastPrinted>2019-05-28T23:52:55Z</cp:lastPrinted>
  <dcterms:created xsi:type="dcterms:W3CDTF">2018-02-28T20:06:29Z</dcterms:created>
  <dcterms:modified xsi:type="dcterms:W3CDTF">2023-11-30T19:46:08Z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30 2023 12:00AM</vt:lpwstr>
  </property>
</Properties>
</file>