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7" r:id="rId5"/>
  </p:sldMasterIdLst>
  <p:notesMasterIdLst>
    <p:notesMasterId r:id="rId42"/>
  </p:notesMasterIdLst>
  <p:handoutMasterIdLst>
    <p:handoutMasterId r:id="rId43"/>
  </p:handoutMasterIdLst>
  <p:sldIdLst>
    <p:sldId id="277" r:id="rId6"/>
    <p:sldId id="635" r:id="rId7"/>
    <p:sldId id="659" r:id="rId8"/>
    <p:sldId id="636" r:id="rId9"/>
    <p:sldId id="645" r:id="rId10"/>
    <p:sldId id="686" r:id="rId11"/>
    <p:sldId id="687" r:id="rId12"/>
    <p:sldId id="691" r:id="rId13"/>
    <p:sldId id="647" r:id="rId14"/>
    <p:sldId id="650" r:id="rId15"/>
    <p:sldId id="677" r:id="rId16"/>
    <p:sldId id="678" r:id="rId17"/>
    <p:sldId id="685" r:id="rId18"/>
    <p:sldId id="692" r:id="rId19"/>
    <p:sldId id="638" r:id="rId20"/>
    <p:sldId id="674" r:id="rId21"/>
    <p:sldId id="679" r:id="rId22"/>
    <p:sldId id="680" r:id="rId23"/>
    <p:sldId id="653" r:id="rId24"/>
    <p:sldId id="693" r:id="rId25"/>
    <p:sldId id="682" r:id="rId26"/>
    <p:sldId id="683" r:id="rId27"/>
    <p:sldId id="660" r:id="rId28"/>
    <p:sldId id="667" r:id="rId29"/>
    <p:sldId id="668" r:id="rId30"/>
    <p:sldId id="669" r:id="rId31"/>
    <p:sldId id="670" r:id="rId32"/>
    <p:sldId id="675" r:id="rId33"/>
    <p:sldId id="654" r:id="rId34"/>
    <p:sldId id="656" r:id="rId35"/>
    <p:sldId id="688" r:id="rId36"/>
    <p:sldId id="655" r:id="rId37"/>
    <p:sldId id="689" r:id="rId38"/>
    <p:sldId id="681" r:id="rId39"/>
    <p:sldId id="690" r:id="rId40"/>
    <p:sldId id="481" r:id="rId41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635"/>
            <p14:sldId id="659"/>
            <p14:sldId id="636"/>
            <p14:sldId id="645"/>
            <p14:sldId id="686"/>
            <p14:sldId id="687"/>
            <p14:sldId id="691"/>
            <p14:sldId id="647"/>
            <p14:sldId id="650"/>
            <p14:sldId id="677"/>
            <p14:sldId id="678"/>
            <p14:sldId id="685"/>
            <p14:sldId id="692"/>
            <p14:sldId id="638"/>
            <p14:sldId id="674"/>
            <p14:sldId id="679"/>
            <p14:sldId id="680"/>
            <p14:sldId id="653"/>
            <p14:sldId id="693"/>
            <p14:sldId id="682"/>
            <p14:sldId id="683"/>
            <p14:sldId id="660"/>
            <p14:sldId id="667"/>
            <p14:sldId id="668"/>
            <p14:sldId id="669"/>
            <p14:sldId id="670"/>
            <p14:sldId id="675"/>
            <p14:sldId id="654"/>
            <p14:sldId id="656"/>
            <p14:sldId id="688"/>
            <p14:sldId id="655"/>
            <p14:sldId id="689"/>
            <p14:sldId id="681"/>
            <p14:sldId id="690"/>
          </p14:sldIdLst>
        </p14:section>
        <p14:section name="Basic text box" id="{DCD4DD07-CAF7-4E7A-9DCD-CDE5ABF2F349}">
          <p14:sldIdLst>
            <p14:sldId id="481"/>
          </p14:sldIdLst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  <p15:guide id="3" pos="2209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D9A7106-E5FE-949F-FBCC-C2D319348AE8}" name="Francesca Di Silvio" initials="FDS" userId="S::FDiSilvio@cal.org::76fe0454-c8f9-49f2-9041-cf350d274351" providerId="AD"/>
  <p188:author id="{07C67E5C-9339-353B-0B91-5A70DF3FD0C3}" name="Leslie Fink" initials="LF" userId="Leslie Fink" providerId="None"/>
  <p188:author id="{77CD4D9E-35F9-450A-0786-F49B318F3580}" name="Jamie Morgan" initials="JM" userId="S::JMorgan@cal.org::089abe30-abd8-4ef9-a5a4-412d37137aff" providerId="AD"/>
  <p188:author id="{401CDEA3-5309-01BD-F78D-9C332541E0C2}" name="McDonie, Andrew (DESE)" initials="MA(" userId="S::D.Andrew.McDonie@mass.gov::347349c9-bbf5-47de-b812-820e429bdcb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 J Aguiar" initials="PJA" lastIdx="4" clrIdx="0"/>
  <p:cmAuthor id="1" name="Klimkiewicz, Judith" initials="KJ" lastIdx="1" clrIdx="1"/>
  <p:cmAuthor id="2" name="atx" initials="a" lastIdx="17" clrIdx="2"/>
  <p:cmAuthor id="3" name="Hughes, Sibel (ESE)" initials="HS(" lastIdx="3" clrIdx="3"/>
  <p:cmAuthor id="4" name="rmeasel" initials="r" lastIdx="1" clrIdx="4"/>
  <p:cmAuthor id="5" name="Aguiar, Paul (DESE)" initials="AP(" lastIdx="23" clrIdx="5">
    <p:extLst>
      <p:ext uri="{19B8F6BF-5375-455C-9EA6-DF929625EA0E}">
        <p15:presenceInfo xmlns:p15="http://schemas.microsoft.com/office/powerpoint/2012/main" userId="S-1-5-21-875326689-928589111-1252796590-10203" providerId="AD"/>
      </p:ext>
    </p:extLst>
  </p:cmAuthor>
  <p:cmAuthor id="6" name="Gentile, Diana (DESE)" initials="GD(" lastIdx="3" clrIdx="6">
    <p:extLst>
      <p:ext uri="{19B8F6BF-5375-455C-9EA6-DF929625EA0E}">
        <p15:presenceInfo xmlns:p15="http://schemas.microsoft.com/office/powerpoint/2012/main" userId="S-1-5-21-875326689-928589111-1252796590-188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B6A"/>
    <a:srgbClr val="00040C"/>
    <a:srgbClr val="E38526"/>
    <a:srgbClr val="2F5497"/>
    <a:srgbClr val="0C7580"/>
    <a:srgbClr val="667999"/>
    <a:srgbClr val="0C7D31"/>
    <a:srgbClr val="27416E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98CF0D-F206-4197-8238-2679165CA852}" v="688" dt="2023-11-10T15:31:12.8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3" autoAdjust="0"/>
    <p:restoredTop sz="92597" autoAdjust="0"/>
  </p:normalViewPr>
  <p:slideViewPr>
    <p:cSldViewPr snapToGrid="0">
      <p:cViewPr varScale="1">
        <p:scale>
          <a:sx n="80" d="100"/>
          <a:sy n="80" d="100"/>
        </p:scale>
        <p:origin x="72" y="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1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1542" y="-354"/>
      </p:cViewPr>
      <p:guideLst>
        <p:guide orient="horz" pos="2928"/>
        <p:guide pos="220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Donie, Andrew (DESE)" userId="347349c9-bbf5-47de-b812-820e429bdcb2" providerId="ADAL" clId="{A9BE81B4-43EA-4C5C-A193-D51638780119}"/>
    <pc:docChg chg="custSel modSld sldOrd">
      <pc:chgData name="McDonie, Andrew (DESE)" userId="347349c9-bbf5-47de-b812-820e429bdcb2" providerId="ADAL" clId="{A9BE81B4-43EA-4C5C-A193-D51638780119}" dt="2023-04-06T18:19:29.829" v="554"/>
      <pc:docMkLst>
        <pc:docMk/>
      </pc:docMkLst>
      <pc:sldChg chg="addSp delSp modSp mod">
        <pc:chgData name="McDonie, Andrew (DESE)" userId="347349c9-bbf5-47de-b812-820e429bdcb2" providerId="ADAL" clId="{A9BE81B4-43EA-4C5C-A193-D51638780119}" dt="2023-04-06T18:18:35.539" v="552" actId="1076"/>
        <pc:sldMkLst>
          <pc:docMk/>
          <pc:sldMk cId="1014659824" sldId="657"/>
        </pc:sldMkLst>
        <pc:spChg chg="mod">
          <ac:chgData name="McDonie, Andrew (DESE)" userId="347349c9-bbf5-47de-b812-820e429bdcb2" providerId="ADAL" clId="{A9BE81B4-43EA-4C5C-A193-D51638780119}" dt="2023-04-06T18:18:09.781" v="547"/>
          <ac:spMkLst>
            <pc:docMk/>
            <pc:sldMk cId="1014659824" sldId="657"/>
            <ac:spMk id="3" creationId="{D87DF506-3E5C-46BF-8DA7-CB5521C48625}"/>
          </ac:spMkLst>
        </pc:spChg>
        <pc:picChg chg="add del mod">
          <ac:chgData name="McDonie, Andrew (DESE)" userId="347349c9-bbf5-47de-b812-820e429bdcb2" providerId="ADAL" clId="{A9BE81B4-43EA-4C5C-A193-D51638780119}" dt="2023-04-06T18:18:28.605" v="548" actId="478"/>
          <ac:picMkLst>
            <pc:docMk/>
            <pc:sldMk cId="1014659824" sldId="657"/>
            <ac:picMk id="7" creationId="{E1567137-714F-4ED0-B615-22BB960E1F15}"/>
          </ac:picMkLst>
        </pc:picChg>
        <pc:picChg chg="add mod">
          <ac:chgData name="McDonie, Andrew (DESE)" userId="347349c9-bbf5-47de-b812-820e429bdcb2" providerId="ADAL" clId="{A9BE81B4-43EA-4C5C-A193-D51638780119}" dt="2023-04-06T18:18:35.539" v="552" actId="1076"/>
          <ac:picMkLst>
            <pc:docMk/>
            <pc:sldMk cId="1014659824" sldId="657"/>
            <ac:picMk id="9" creationId="{0D41BC7B-A1C9-4AD7-95C5-1005AD502007}"/>
          </ac:picMkLst>
        </pc:picChg>
      </pc:sldChg>
      <pc:sldChg chg="ord">
        <pc:chgData name="McDonie, Andrew (DESE)" userId="347349c9-bbf5-47de-b812-820e429bdcb2" providerId="ADAL" clId="{A9BE81B4-43EA-4C5C-A193-D51638780119}" dt="2023-04-06T18:19:29.829" v="554"/>
        <pc:sldMkLst>
          <pc:docMk/>
          <pc:sldMk cId="3806138260" sldId="690"/>
        </pc:sldMkLst>
      </pc:sldChg>
    </pc:docChg>
  </pc:docChgLst>
  <pc:docChgLst>
    <pc:chgData name="McDonie, Andrew (DESE)" userId="347349c9-bbf5-47de-b812-820e429bdcb2" providerId="ADAL" clId="{2F98CF0D-F206-4197-8238-2679165CA852}"/>
    <pc:docChg chg="custSel delSld modSld modSection">
      <pc:chgData name="McDonie, Andrew (DESE)" userId="347349c9-bbf5-47de-b812-820e429bdcb2" providerId="ADAL" clId="{2F98CF0D-F206-4197-8238-2679165CA852}" dt="2023-11-10T15:31:21.450" v="3282" actId="2696"/>
      <pc:docMkLst>
        <pc:docMk/>
      </pc:docMkLst>
      <pc:sldChg chg="addSp modSp">
        <pc:chgData name="McDonie, Andrew (DESE)" userId="347349c9-bbf5-47de-b812-820e429bdcb2" providerId="ADAL" clId="{2F98CF0D-F206-4197-8238-2679165CA852}" dt="2023-11-10T15:31:12.863" v="3281" actId="1076"/>
        <pc:sldMkLst>
          <pc:docMk/>
          <pc:sldMk cId="2378960311" sldId="481"/>
        </pc:sldMkLst>
        <pc:spChg chg="add mod">
          <ac:chgData name="McDonie, Andrew (DESE)" userId="347349c9-bbf5-47de-b812-820e429bdcb2" providerId="ADAL" clId="{2F98CF0D-F206-4197-8238-2679165CA852}" dt="2023-11-10T15:31:12.863" v="3281" actId="1076"/>
          <ac:spMkLst>
            <pc:docMk/>
            <pc:sldMk cId="2378960311" sldId="481"/>
            <ac:spMk id="2" creationId="{8EF4F7F3-83E6-4D52-B35B-686BECF81D07}"/>
          </ac:spMkLst>
        </pc:spChg>
      </pc:sldChg>
      <pc:sldChg chg="modSp mod">
        <pc:chgData name="McDonie, Andrew (DESE)" userId="347349c9-bbf5-47de-b812-820e429bdcb2" providerId="ADAL" clId="{2F98CF0D-F206-4197-8238-2679165CA852}" dt="2023-11-10T15:20:06.970" v="597" actId="962"/>
        <pc:sldMkLst>
          <pc:docMk/>
          <pc:sldMk cId="2137889808" sldId="645"/>
        </pc:sldMkLst>
        <pc:grpChg chg="mod">
          <ac:chgData name="McDonie, Andrew (DESE)" userId="347349c9-bbf5-47de-b812-820e429bdcb2" providerId="ADAL" clId="{2F98CF0D-F206-4197-8238-2679165CA852}" dt="2023-11-10T15:20:06.970" v="597" actId="962"/>
          <ac:grpSpMkLst>
            <pc:docMk/>
            <pc:sldMk cId="2137889808" sldId="645"/>
            <ac:grpSpMk id="7" creationId="{E99B4930-FD81-AA8A-EBD7-30F0C521E09A}"/>
          </ac:grpSpMkLst>
        </pc:grpChg>
        <pc:graphicFrameChg chg="mod">
          <ac:chgData name="McDonie, Andrew (DESE)" userId="347349c9-bbf5-47de-b812-820e429bdcb2" providerId="ADAL" clId="{2F98CF0D-F206-4197-8238-2679165CA852}" dt="2023-11-10T15:19:29.469" v="351" actId="962"/>
          <ac:graphicFrameMkLst>
            <pc:docMk/>
            <pc:sldMk cId="2137889808" sldId="645"/>
            <ac:graphicFrameMk id="9" creationId="{DCECF7B4-7666-4737-A5D5-7826C01F67A7}"/>
          </ac:graphicFrameMkLst>
        </pc:graphicFrameChg>
      </pc:sldChg>
      <pc:sldChg chg="addSp delSp modSp mod">
        <pc:chgData name="McDonie, Andrew (DESE)" userId="347349c9-bbf5-47de-b812-820e429bdcb2" providerId="ADAL" clId="{2F98CF0D-F206-4197-8238-2679165CA852}" dt="2023-11-10T15:26:02.558" v="2551" actId="962"/>
        <pc:sldMkLst>
          <pc:docMk/>
          <pc:sldMk cId="4218944276" sldId="653"/>
        </pc:sldMkLst>
        <pc:spChg chg="del">
          <ac:chgData name="McDonie, Andrew (DESE)" userId="347349c9-bbf5-47de-b812-820e429bdcb2" providerId="ADAL" clId="{2F98CF0D-F206-4197-8238-2679165CA852}" dt="2023-11-10T15:24:46.326" v="2194" actId="478"/>
          <ac:spMkLst>
            <pc:docMk/>
            <pc:sldMk cId="4218944276" sldId="653"/>
            <ac:spMk id="3" creationId="{D87DF506-3E5C-46BF-8DA7-CB5521C48625}"/>
          </ac:spMkLst>
        </pc:spChg>
        <pc:spChg chg="add del mod">
          <ac:chgData name="McDonie, Andrew (DESE)" userId="347349c9-bbf5-47de-b812-820e429bdcb2" providerId="ADAL" clId="{2F98CF0D-F206-4197-8238-2679165CA852}" dt="2023-11-10T15:24:50.607" v="2195" actId="478"/>
          <ac:spMkLst>
            <pc:docMk/>
            <pc:sldMk cId="4218944276" sldId="653"/>
            <ac:spMk id="8" creationId="{5ADE0C5C-D3A7-4E2C-8878-080618C3CCF5}"/>
          </ac:spMkLst>
        </pc:spChg>
        <pc:grpChg chg="mod">
          <ac:chgData name="McDonie, Andrew (DESE)" userId="347349c9-bbf5-47de-b812-820e429bdcb2" providerId="ADAL" clId="{2F98CF0D-F206-4197-8238-2679165CA852}" dt="2023-11-10T15:25:23.890" v="2333" actId="962"/>
          <ac:grpSpMkLst>
            <pc:docMk/>
            <pc:sldMk cId="4218944276" sldId="653"/>
            <ac:grpSpMk id="22" creationId="{21DD6B61-FA92-1195-1E36-0783BB4EDF06}"/>
          </ac:grpSpMkLst>
        </pc:grpChg>
        <pc:grpChg chg="mod">
          <ac:chgData name="McDonie, Andrew (DESE)" userId="347349c9-bbf5-47de-b812-820e429bdcb2" providerId="ADAL" clId="{2F98CF0D-F206-4197-8238-2679165CA852}" dt="2023-11-10T15:24:58.977" v="2219" actId="962"/>
          <ac:grpSpMkLst>
            <pc:docMk/>
            <pc:sldMk cId="4218944276" sldId="653"/>
            <ac:grpSpMk id="24" creationId="{46D40D1A-ABCF-467F-BAF9-19196E5AE942}"/>
          </ac:grpSpMkLst>
        </pc:grpChg>
        <pc:grpChg chg="mod">
          <ac:chgData name="McDonie, Andrew (DESE)" userId="347349c9-bbf5-47de-b812-820e429bdcb2" providerId="ADAL" clId="{2F98CF0D-F206-4197-8238-2679165CA852}" dt="2023-11-10T15:25:15.561" v="2321" actId="962"/>
          <ac:grpSpMkLst>
            <pc:docMk/>
            <pc:sldMk cId="4218944276" sldId="653"/>
            <ac:grpSpMk id="46" creationId="{E382B6FC-A750-05D3-2416-2F15120BD49B}"/>
          </ac:grpSpMkLst>
        </pc:grpChg>
        <pc:grpChg chg="mod">
          <ac:chgData name="McDonie, Andrew (DESE)" userId="347349c9-bbf5-47de-b812-820e429bdcb2" providerId="ADAL" clId="{2F98CF0D-F206-4197-8238-2679165CA852}" dt="2023-11-10T15:25:52.467" v="2483" actId="962"/>
          <ac:grpSpMkLst>
            <pc:docMk/>
            <pc:sldMk cId="4218944276" sldId="653"/>
            <ac:grpSpMk id="84" creationId="{5451285B-D980-F4A7-DEF0-4908E2219FC7}"/>
          </ac:grpSpMkLst>
        </pc:grpChg>
        <pc:grpChg chg="mod">
          <ac:chgData name="McDonie, Andrew (DESE)" userId="347349c9-bbf5-47de-b812-820e429bdcb2" providerId="ADAL" clId="{2F98CF0D-F206-4197-8238-2679165CA852}" dt="2023-11-10T15:26:02.558" v="2551" actId="962"/>
          <ac:grpSpMkLst>
            <pc:docMk/>
            <pc:sldMk cId="4218944276" sldId="653"/>
            <ac:grpSpMk id="92" creationId="{67F7006F-C7A1-D9B6-B398-5A03E65AB297}"/>
          </ac:grpSpMkLst>
        </pc:grpChg>
      </pc:sldChg>
      <pc:sldChg chg="addSp modSp">
        <pc:chgData name="McDonie, Andrew (DESE)" userId="347349c9-bbf5-47de-b812-820e429bdcb2" providerId="ADAL" clId="{2F98CF0D-F206-4197-8238-2679165CA852}" dt="2023-11-10T15:29:29.302" v="3123" actId="20577"/>
        <pc:sldMkLst>
          <pc:docMk/>
          <pc:sldMk cId="1287134673" sldId="654"/>
        </pc:sldMkLst>
        <pc:spChg chg="add mod">
          <ac:chgData name="McDonie, Andrew (DESE)" userId="347349c9-bbf5-47de-b812-820e429bdcb2" providerId="ADAL" clId="{2F98CF0D-F206-4197-8238-2679165CA852}" dt="2023-11-10T15:29:29.302" v="3123" actId="20577"/>
          <ac:spMkLst>
            <pc:docMk/>
            <pc:sldMk cId="1287134673" sldId="654"/>
            <ac:spMk id="2" creationId="{E9AA48E1-55EF-439C-9AF1-547A813AC431}"/>
          </ac:spMkLst>
        </pc:spChg>
      </pc:sldChg>
      <pc:sldChg chg="addSp modSp">
        <pc:chgData name="McDonie, Andrew (DESE)" userId="347349c9-bbf5-47de-b812-820e429bdcb2" providerId="ADAL" clId="{2F98CF0D-F206-4197-8238-2679165CA852}" dt="2023-11-10T15:29:59.446" v="3205" actId="20577"/>
        <pc:sldMkLst>
          <pc:docMk/>
          <pc:sldMk cId="1719026109" sldId="655"/>
        </pc:sldMkLst>
        <pc:spChg chg="add mod">
          <ac:chgData name="McDonie, Andrew (DESE)" userId="347349c9-bbf5-47de-b812-820e429bdcb2" providerId="ADAL" clId="{2F98CF0D-F206-4197-8238-2679165CA852}" dt="2023-11-10T15:29:59.446" v="3205" actId="20577"/>
          <ac:spMkLst>
            <pc:docMk/>
            <pc:sldMk cId="1719026109" sldId="655"/>
            <ac:spMk id="3" creationId="{6591CD5D-4BFA-49A6-8956-D02C14133BEC}"/>
          </ac:spMkLst>
        </pc:spChg>
      </pc:sldChg>
      <pc:sldChg chg="addSp modSp">
        <pc:chgData name="McDonie, Andrew (DESE)" userId="347349c9-bbf5-47de-b812-820e429bdcb2" providerId="ADAL" clId="{2F98CF0D-F206-4197-8238-2679165CA852}" dt="2023-11-10T15:29:36.975" v="3156" actId="20577"/>
        <pc:sldMkLst>
          <pc:docMk/>
          <pc:sldMk cId="306081755" sldId="656"/>
        </pc:sldMkLst>
        <pc:spChg chg="add mod">
          <ac:chgData name="McDonie, Andrew (DESE)" userId="347349c9-bbf5-47de-b812-820e429bdcb2" providerId="ADAL" clId="{2F98CF0D-F206-4197-8238-2679165CA852}" dt="2023-11-10T15:29:36.975" v="3156" actId="20577"/>
          <ac:spMkLst>
            <pc:docMk/>
            <pc:sldMk cId="306081755" sldId="656"/>
            <ac:spMk id="4" creationId="{0777797F-F96C-46BD-8E30-6F104156C21B}"/>
          </ac:spMkLst>
        </pc:spChg>
      </pc:sldChg>
      <pc:sldChg chg="del">
        <pc:chgData name="McDonie, Andrew (DESE)" userId="347349c9-bbf5-47de-b812-820e429bdcb2" providerId="ADAL" clId="{2F98CF0D-F206-4197-8238-2679165CA852}" dt="2023-11-10T15:31:21.450" v="3282" actId="2696"/>
        <pc:sldMkLst>
          <pc:docMk/>
          <pc:sldMk cId="1014659824" sldId="657"/>
        </pc:sldMkLst>
      </pc:sldChg>
      <pc:sldChg chg="addSp modSp">
        <pc:chgData name="McDonie, Andrew (DESE)" userId="347349c9-bbf5-47de-b812-820e429bdcb2" providerId="ADAL" clId="{2F98CF0D-F206-4197-8238-2679165CA852}" dt="2023-11-10T15:28:28.594" v="2986" actId="20577"/>
        <pc:sldMkLst>
          <pc:docMk/>
          <pc:sldMk cId="2650911488" sldId="659"/>
        </pc:sldMkLst>
        <pc:spChg chg="add mod">
          <ac:chgData name="McDonie, Andrew (DESE)" userId="347349c9-bbf5-47de-b812-820e429bdcb2" providerId="ADAL" clId="{2F98CF0D-F206-4197-8238-2679165CA852}" dt="2023-11-10T15:28:28.594" v="2986" actId="20577"/>
          <ac:spMkLst>
            <pc:docMk/>
            <pc:sldMk cId="2650911488" sldId="659"/>
            <ac:spMk id="2" creationId="{9D0397A7-CF0E-424E-8456-CECF3977A42F}"/>
          </ac:spMkLst>
        </pc:spChg>
      </pc:sldChg>
      <pc:sldChg chg="addSp modSp">
        <pc:chgData name="McDonie, Andrew (DESE)" userId="347349c9-bbf5-47de-b812-820e429bdcb2" providerId="ADAL" clId="{2F98CF0D-F206-4197-8238-2679165CA852}" dt="2023-11-10T15:29:15.223" v="3076" actId="20577"/>
        <pc:sldMkLst>
          <pc:docMk/>
          <pc:sldMk cId="2476378405" sldId="660"/>
        </pc:sldMkLst>
        <pc:spChg chg="add mod">
          <ac:chgData name="McDonie, Andrew (DESE)" userId="347349c9-bbf5-47de-b812-820e429bdcb2" providerId="ADAL" clId="{2F98CF0D-F206-4197-8238-2679165CA852}" dt="2023-11-10T15:29:15.223" v="3076" actId="20577"/>
          <ac:spMkLst>
            <pc:docMk/>
            <pc:sldMk cId="2476378405" sldId="660"/>
            <ac:spMk id="2" creationId="{E5A581E3-31B7-40E1-A754-58006E5008D0}"/>
          </ac:spMkLst>
        </pc:spChg>
      </pc:sldChg>
      <pc:sldChg chg="modSp mod">
        <pc:chgData name="McDonie, Andrew (DESE)" userId="347349c9-bbf5-47de-b812-820e429bdcb2" providerId="ADAL" clId="{2F98CF0D-F206-4197-8238-2679165CA852}" dt="2023-11-10T15:26:45.035" v="2637" actId="962"/>
        <pc:sldMkLst>
          <pc:docMk/>
          <pc:sldMk cId="2778733390" sldId="667"/>
        </pc:sldMkLst>
        <pc:picChg chg="mod">
          <ac:chgData name="McDonie, Andrew (DESE)" userId="347349c9-bbf5-47de-b812-820e429bdcb2" providerId="ADAL" clId="{2F98CF0D-F206-4197-8238-2679165CA852}" dt="2023-11-10T15:26:45.035" v="2637" actId="962"/>
          <ac:picMkLst>
            <pc:docMk/>
            <pc:sldMk cId="2778733390" sldId="667"/>
            <ac:picMk id="3" creationId="{960346E0-2771-4BCA-8C7B-6BF0F6C74992}"/>
          </ac:picMkLst>
        </pc:picChg>
      </pc:sldChg>
      <pc:sldChg chg="modSp mod">
        <pc:chgData name="McDonie, Andrew (DESE)" userId="347349c9-bbf5-47de-b812-820e429bdcb2" providerId="ADAL" clId="{2F98CF0D-F206-4197-8238-2679165CA852}" dt="2023-11-10T15:27:07.522" v="2685" actId="962"/>
        <pc:sldMkLst>
          <pc:docMk/>
          <pc:sldMk cId="1634675986" sldId="668"/>
        </pc:sldMkLst>
        <pc:picChg chg="mod">
          <ac:chgData name="McDonie, Andrew (DESE)" userId="347349c9-bbf5-47de-b812-820e429bdcb2" providerId="ADAL" clId="{2F98CF0D-F206-4197-8238-2679165CA852}" dt="2023-11-10T15:27:07.522" v="2685" actId="962"/>
          <ac:picMkLst>
            <pc:docMk/>
            <pc:sldMk cId="1634675986" sldId="668"/>
            <ac:picMk id="6" creationId="{125DAC20-5C9B-41D8-AB7B-4DDCFA962E8B}"/>
          </ac:picMkLst>
        </pc:picChg>
      </pc:sldChg>
      <pc:sldChg chg="modSp mod">
        <pc:chgData name="McDonie, Andrew (DESE)" userId="347349c9-bbf5-47de-b812-820e429bdcb2" providerId="ADAL" clId="{2F98CF0D-F206-4197-8238-2679165CA852}" dt="2023-11-10T15:27:34.565" v="2801" actId="962"/>
        <pc:sldMkLst>
          <pc:docMk/>
          <pc:sldMk cId="1508411169" sldId="669"/>
        </pc:sldMkLst>
        <pc:picChg chg="mod">
          <ac:chgData name="McDonie, Andrew (DESE)" userId="347349c9-bbf5-47de-b812-820e429bdcb2" providerId="ADAL" clId="{2F98CF0D-F206-4197-8238-2679165CA852}" dt="2023-11-10T15:27:21.864" v="2729" actId="962"/>
          <ac:picMkLst>
            <pc:docMk/>
            <pc:sldMk cId="1508411169" sldId="669"/>
            <ac:picMk id="3" creationId="{0037B066-F169-4444-82AA-7B5C543A9888}"/>
          </ac:picMkLst>
        </pc:picChg>
        <pc:cxnChg chg="mod">
          <ac:chgData name="McDonie, Andrew (DESE)" userId="347349c9-bbf5-47de-b812-820e429bdcb2" providerId="ADAL" clId="{2F98CF0D-F206-4197-8238-2679165CA852}" dt="2023-11-10T15:27:34.565" v="2801" actId="962"/>
          <ac:cxnSpMkLst>
            <pc:docMk/>
            <pc:sldMk cId="1508411169" sldId="669"/>
            <ac:cxnSpMk id="23" creationId="{103F1E48-40EA-4100-A2A8-5C5A6F885DA2}"/>
          </ac:cxnSpMkLst>
        </pc:cxnChg>
      </pc:sldChg>
      <pc:sldChg chg="modSp mod">
        <pc:chgData name="McDonie, Andrew (DESE)" userId="347349c9-bbf5-47de-b812-820e429bdcb2" providerId="ADAL" clId="{2F98CF0D-F206-4197-8238-2679165CA852}" dt="2023-11-10T15:27:59.821" v="2909" actId="962"/>
        <pc:sldMkLst>
          <pc:docMk/>
          <pc:sldMk cId="2564359354" sldId="670"/>
        </pc:sldMkLst>
        <pc:picChg chg="mod">
          <ac:chgData name="McDonie, Andrew (DESE)" userId="347349c9-bbf5-47de-b812-820e429bdcb2" providerId="ADAL" clId="{2F98CF0D-F206-4197-8238-2679165CA852}" dt="2023-11-10T15:27:47.701" v="2837" actId="962"/>
          <ac:picMkLst>
            <pc:docMk/>
            <pc:sldMk cId="2564359354" sldId="670"/>
            <ac:picMk id="3" creationId="{0EFE4E46-B208-4D68-BA3E-4AA6FB6E6246}"/>
          </ac:picMkLst>
        </pc:picChg>
        <pc:cxnChg chg="mod">
          <ac:chgData name="McDonie, Andrew (DESE)" userId="347349c9-bbf5-47de-b812-820e429bdcb2" providerId="ADAL" clId="{2F98CF0D-F206-4197-8238-2679165CA852}" dt="2023-11-10T15:27:59.821" v="2909" actId="962"/>
          <ac:cxnSpMkLst>
            <pc:docMk/>
            <pc:sldMk cId="2564359354" sldId="670"/>
            <ac:cxnSpMk id="9" creationId="{57F78C10-0E1D-4CC0-B5BA-B5F216B7CE26}"/>
          </ac:cxnSpMkLst>
        </pc:cxnChg>
      </pc:sldChg>
      <pc:sldChg chg="modSp mod">
        <pc:chgData name="McDonie, Andrew (DESE)" userId="347349c9-bbf5-47de-b812-820e429bdcb2" providerId="ADAL" clId="{2F98CF0D-F206-4197-8238-2679165CA852}" dt="2023-11-10T15:28:11.374" v="2945" actId="962"/>
        <pc:sldMkLst>
          <pc:docMk/>
          <pc:sldMk cId="1908105282" sldId="675"/>
        </pc:sldMkLst>
        <pc:picChg chg="mod">
          <ac:chgData name="McDonie, Andrew (DESE)" userId="347349c9-bbf5-47de-b812-820e429bdcb2" providerId="ADAL" clId="{2F98CF0D-F206-4197-8238-2679165CA852}" dt="2023-11-10T15:28:11.374" v="2945" actId="962"/>
          <ac:picMkLst>
            <pc:docMk/>
            <pc:sldMk cId="1908105282" sldId="675"/>
            <ac:picMk id="3" creationId="{B9CE33EE-3124-42AE-ACD7-5BA23EE9B99A}"/>
          </ac:picMkLst>
        </pc:picChg>
      </pc:sldChg>
      <pc:sldChg chg="modSp mod">
        <pc:chgData name="McDonie, Andrew (DESE)" userId="347349c9-bbf5-47de-b812-820e429bdcb2" providerId="ADAL" clId="{2F98CF0D-F206-4197-8238-2679165CA852}" dt="2023-11-10T15:22:49.720" v="1555" actId="962"/>
        <pc:sldMkLst>
          <pc:docMk/>
          <pc:sldMk cId="3237731994" sldId="677"/>
        </pc:sldMkLst>
        <pc:picChg chg="mod">
          <ac:chgData name="McDonie, Andrew (DESE)" userId="347349c9-bbf5-47de-b812-820e429bdcb2" providerId="ADAL" clId="{2F98CF0D-F206-4197-8238-2679165CA852}" dt="2023-11-10T15:22:49.720" v="1555" actId="962"/>
          <ac:picMkLst>
            <pc:docMk/>
            <pc:sldMk cId="3237731994" sldId="677"/>
            <ac:picMk id="3" creationId="{80F3A7DE-8D30-138D-6E39-2E3DC34BDF74}"/>
          </ac:picMkLst>
        </pc:picChg>
      </pc:sldChg>
      <pc:sldChg chg="modSp mod">
        <pc:chgData name="McDonie, Andrew (DESE)" userId="347349c9-bbf5-47de-b812-820e429bdcb2" providerId="ADAL" clId="{2F98CF0D-F206-4197-8238-2679165CA852}" dt="2023-11-10T15:24:38.201" v="2193" actId="962"/>
        <pc:sldMkLst>
          <pc:docMk/>
          <pc:sldMk cId="2344427616" sldId="679"/>
        </pc:sldMkLst>
        <pc:grpChg chg="mod">
          <ac:chgData name="McDonie, Andrew (DESE)" userId="347349c9-bbf5-47de-b812-820e429bdcb2" providerId="ADAL" clId="{2F98CF0D-F206-4197-8238-2679165CA852}" dt="2023-11-10T15:24:38.201" v="2193" actId="962"/>
          <ac:grpSpMkLst>
            <pc:docMk/>
            <pc:sldMk cId="2344427616" sldId="679"/>
            <ac:grpSpMk id="7" creationId="{F7E4BC2D-4FDE-2235-2194-457E6665213F}"/>
          </ac:grpSpMkLst>
        </pc:grpChg>
      </pc:sldChg>
      <pc:sldChg chg="addSp modSp">
        <pc:chgData name="McDonie, Andrew (DESE)" userId="347349c9-bbf5-47de-b812-820e429bdcb2" providerId="ADAL" clId="{2F98CF0D-F206-4197-8238-2679165CA852}" dt="2023-11-10T15:30:21.885" v="3250" actId="20577"/>
        <pc:sldMkLst>
          <pc:docMk/>
          <pc:sldMk cId="477339766" sldId="681"/>
        </pc:sldMkLst>
        <pc:spChg chg="add mod">
          <ac:chgData name="McDonie, Andrew (DESE)" userId="347349c9-bbf5-47de-b812-820e429bdcb2" providerId="ADAL" clId="{2F98CF0D-F206-4197-8238-2679165CA852}" dt="2023-11-10T15:30:21.885" v="3250" actId="20577"/>
          <ac:spMkLst>
            <pc:docMk/>
            <pc:sldMk cId="477339766" sldId="681"/>
            <ac:spMk id="2" creationId="{06AE4838-62BE-4923-A1E2-88DA36574B1F}"/>
          </ac:spMkLst>
        </pc:spChg>
      </pc:sldChg>
      <pc:sldChg chg="addSp modSp">
        <pc:chgData name="McDonie, Andrew (DESE)" userId="347349c9-bbf5-47de-b812-820e429bdcb2" providerId="ADAL" clId="{2F98CF0D-F206-4197-8238-2679165CA852}" dt="2023-11-10T15:28:47.564" v="3013" actId="207"/>
        <pc:sldMkLst>
          <pc:docMk/>
          <pc:sldMk cId="2056633957" sldId="682"/>
        </pc:sldMkLst>
        <pc:spChg chg="add mod">
          <ac:chgData name="McDonie, Andrew (DESE)" userId="347349c9-bbf5-47de-b812-820e429bdcb2" providerId="ADAL" clId="{2F98CF0D-F206-4197-8238-2679165CA852}" dt="2023-11-10T15:28:47.564" v="3013" actId="207"/>
          <ac:spMkLst>
            <pc:docMk/>
            <pc:sldMk cId="2056633957" sldId="682"/>
            <ac:spMk id="2" creationId="{72FECB58-382A-44BF-9521-033E41FBB06C}"/>
          </ac:spMkLst>
        </pc:spChg>
      </pc:sldChg>
      <pc:sldChg chg="addSp modSp">
        <pc:chgData name="McDonie, Andrew (DESE)" userId="347349c9-bbf5-47de-b812-820e429bdcb2" providerId="ADAL" clId="{2F98CF0D-F206-4197-8238-2679165CA852}" dt="2023-11-10T15:29:02.224" v="3036" actId="207"/>
        <pc:sldMkLst>
          <pc:docMk/>
          <pc:sldMk cId="3693034567" sldId="683"/>
        </pc:sldMkLst>
        <pc:spChg chg="add mod">
          <ac:chgData name="McDonie, Andrew (DESE)" userId="347349c9-bbf5-47de-b812-820e429bdcb2" providerId="ADAL" clId="{2F98CF0D-F206-4197-8238-2679165CA852}" dt="2023-11-10T15:29:02.224" v="3036" actId="207"/>
          <ac:spMkLst>
            <pc:docMk/>
            <pc:sldMk cId="3693034567" sldId="683"/>
            <ac:spMk id="2" creationId="{15E16033-F793-4CCA-9248-8095148C3732}"/>
          </ac:spMkLst>
        </pc:spChg>
      </pc:sldChg>
      <pc:sldChg chg="modSp mod">
        <pc:chgData name="McDonie, Andrew (DESE)" userId="347349c9-bbf5-47de-b812-820e429bdcb2" providerId="ADAL" clId="{2F98CF0D-F206-4197-8238-2679165CA852}" dt="2023-11-10T15:24:25.095" v="2107" actId="962"/>
        <pc:sldMkLst>
          <pc:docMk/>
          <pc:sldMk cId="2036296317" sldId="685"/>
        </pc:sldMkLst>
        <pc:grpChg chg="mod">
          <ac:chgData name="McDonie, Andrew (DESE)" userId="347349c9-bbf5-47de-b812-820e429bdcb2" providerId="ADAL" clId="{2F98CF0D-F206-4197-8238-2679165CA852}" dt="2023-11-10T15:23:20.486" v="1745" actId="962"/>
          <ac:grpSpMkLst>
            <pc:docMk/>
            <pc:sldMk cId="2036296317" sldId="685"/>
            <ac:grpSpMk id="21" creationId="{B5EDC903-2B8E-4C61-8F5C-599588FBCAF0}"/>
          </ac:grpSpMkLst>
        </pc:grpChg>
        <pc:grpChg chg="mod">
          <ac:chgData name="McDonie, Andrew (DESE)" userId="347349c9-bbf5-47de-b812-820e429bdcb2" providerId="ADAL" clId="{2F98CF0D-F206-4197-8238-2679165CA852}" dt="2023-11-10T15:23:27.676" v="1775" actId="962"/>
          <ac:grpSpMkLst>
            <pc:docMk/>
            <pc:sldMk cId="2036296317" sldId="685"/>
            <ac:grpSpMk id="26" creationId="{3F8F50CD-1FF9-F2D5-88BA-A0495112BDF2}"/>
          </ac:grpSpMkLst>
        </pc:grpChg>
        <pc:grpChg chg="mod">
          <ac:chgData name="McDonie, Andrew (DESE)" userId="347349c9-bbf5-47de-b812-820e429bdcb2" providerId="ADAL" clId="{2F98CF0D-F206-4197-8238-2679165CA852}" dt="2023-11-10T15:23:05.044" v="1649" actId="962"/>
          <ac:grpSpMkLst>
            <pc:docMk/>
            <pc:sldMk cId="2036296317" sldId="685"/>
            <ac:grpSpMk id="53" creationId="{BA4EEB3A-4D73-4183-A062-7B66971C825C}"/>
          </ac:grpSpMkLst>
        </pc:grpChg>
        <pc:grpChg chg="mod">
          <ac:chgData name="McDonie, Andrew (DESE)" userId="347349c9-bbf5-47de-b812-820e429bdcb2" providerId="ADAL" clId="{2F98CF0D-F206-4197-8238-2679165CA852}" dt="2023-11-10T15:23:43.129" v="1845" actId="962"/>
          <ac:grpSpMkLst>
            <pc:docMk/>
            <pc:sldMk cId="2036296317" sldId="685"/>
            <ac:grpSpMk id="70" creationId="{1DC1FC39-A8A5-6893-2F9F-0E7A18836831}"/>
          </ac:grpSpMkLst>
        </pc:grpChg>
        <pc:grpChg chg="mod">
          <ac:chgData name="McDonie, Andrew (DESE)" userId="347349c9-bbf5-47de-b812-820e429bdcb2" providerId="ADAL" clId="{2F98CF0D-F206-4197-8238-2679165CA852}" dt="2023-11-10T15:24:07.819" v="2029" actId="962"/>
          <ac:grpSpMkLst>
            <pc:docMk/>
            <pc:sldMk cId="2036296317" sldId="685"/>
            <ac:grpSpMk id="92" creationId="{523AE34E-5D9B-5AA6-1EAE-962099FC457C}"/>
          </ac:grpSpMkLst>
        </pc:grpChg>
        <pc:grpChg chg="mod">
          <ac:chgData name="McDonie, Andrew (DESE)" userId="347349c9-bbf5-47de-b812-820e429bdcb2" providerId="ADAL" clId="{2F98CF0D-F206-4197-8238-2679165CA852}" dt="2023-11-10T15:24:25.095" v="2107" actId="962"/>
          <ac:grpSpMkLst>
            <pc:docMk/>
            <pc:sldMk cId="2036296317" sldId="685"/>
            <ac:grpSpMk id="99" creationId="{649F60EF-2B9E-9250-7D5F-F1B8655B6D51}"/>
          </ac:grpSpMkLst>
        </pc:grpChg>
      </pc:sldChg>
      <pc:sldChg chg="modSp mod">
        <pc:chgData name="McDonie, Andrew (DESE)" userId="347349c9-bbf5-47de-b812-820e429bdcb2" providerId="ADAL" clId="{2F98CF0D-F206-4197-8238-2679165CA852}" dt="2023-11-10T15:21:40.026" v="1079" actId="962"/>
        <pc:sldMkLst>
          <pc:docMk/>
          <pc:sldMk cId="2323101529" sldId="686"/>
        </pc:sldMkLst>
        <pc:grpChg chg="mod">
          <ac:chgData name="McDonie, Andrew (DESE)" userId="347349c9-bbf5-47de-b812-820e429bdcb2" providerId="ADAL" clId="{2F98CF0D-F206-4197-8238-2679165CA852}" dt="2023-11-10T15:20:55.328" v="813" actId="962"/>
          <ac:grpSpMkLst>
            <pc:docMk/>
            <pc:sldMk cId="2323101529" sldId="686"/>
            <ac:grpSpMk id="8" creationId="{E72B6F2A-1EBA-7D84-2B3C-99A52824BA6D}"/>
          </ac:grpSpMkLst>
        </pc:grpChg>
        <pc:grpChg chg="mod">
          <ac:chgData name="McDonie, Andrew (DESE)" userId="347349c9-bbf5-47de-b812-820e429bdcb2" providerId="ADAL" clId="{2F98CF0D-F206-4197-8238-2679165CA852}" dt="2023-11-10T15:21:18.672" v="957" actId="962"/>
          <ac:grpSpMkLst>
            <pc:docMk/>
            <pc:sldMk cId="2323101529" sldId="686"/>
            <ac:grpSpMk id="30" creationId="{9760DF6E-5B88-0615-9B41-08C55C841CD8}"/>
          </ac:grpSpMkLst>
        </pc:grpChg>
        <pc:grpChg chg="mod">
          <ac:chgData name="McDonie, Andrew (DESE)" userId="347349c9-bbf5-47de-b812-820e429bdcb2" providerId="ADAL" clId="{2F98CF0D-F206-4197-8238-2679165CA852}" dt="2023-11-10T15:21:26.590" v="973" actId="962"/>
          <ac:grpSpMkLst>
            <pc:docMk/>
            <pc:sldMk cId="2323101529" sldId="686"/>
            <ac:grpSpMk id="37" creationId="{EF5D08C8-79AE-944F-4738-B0D0BC4888FA}"/>
          </ac:grpSpMkLst>
        </pc:grpChg>
        <pc:grpChg chg="mod">
          <ac:chgData name="McDonie, Andrew (DESE)" userId="347349c9-bbf5-47de-b812-820e429bdcb2" providerId="ADAL" clId="{2F98CF0D-F206-4197-8238-2679165CA852}" dt="2023-11-10T15:20:15.810" v="615" actId="962"/>
          <ac:grpSpMkLst>
            <pc:docMk/>
            <pc:sldMk cId="2323101529" sldId="686"/>
            <ac:grpSpMk id="58" creationId="{D51F4F1D-1449-44F2-95F0-471BEAC6DC66}"/>
          </ac:grpSpMkLst>
        </pc:grpChg>
        <pc:grpChg chg="mod">
          <ac:chgData name="McDonie, Andrew (DESE)" userId="347349c9-bbf5-47de-b812-820e429bdcb2" providerId="ADAL" clId="{2F98CF0D-F206-4197-8238-2679165CA852}" dt="2023-11-10T15:20:32.076" v="715" actId="962"/>
          <ac:grpSpMkLst>
            <pc:docMk/>
            <pc:sldMk cId="2323101529" sldId="686"/>
            <ac:grpSpMk id="60" creationId="{3B932A32-AD8C-485C-8B82-13DDCB7CDA93}"/>
          </ac:grpSpMkLst>
        </pc:grpChg>
        <pc:grpChg chg="mod">
          <ac:chgData name="McDonie, Andrew (DESE)" userId="347349c9-bbf5-47de-b812-820e429bdcb2" providerId="ADAL" clId="{2F98CF0D-F206-4197-8238-2679165CA852}" dt="2023-11-10T15:20:42.277" v="773" actId="962"/>
          <ac:grpSpMkLst>
            <pc:docMk/>
            <pc:sldMk cId="2323101529" sldId="686"/>
            <ac:grpSpMk id="68" creationId="{787B3210-4494-45CE-9816-9B0A20EDADDB}"/>
          </ac:grpSpMkLst>
        </pc:grpChg>
        <pc:grpChg chg="mod">
          <ac:chgData name="McDonie, Andrew (DESE)" userId="347349c9-bbf5-47de-b812-820e429bdcb2" providerId="ADAL" clId="{2F98CF0D-F206-4197-8238-2679165CA852}" dt="2023-11-10T15:21:40.026" v="1079" actId="962"/>
          <ac:grpSpMkLst>
            <pc:docMk/>
            <pc:sldMk cId="2323101529" sldId="686"/>
            <ac:grpSpMk id="72" creationId="{9FF5D434-9679-51D3-B355-931E371944A7}"/>
          </ac:grpSpMkLst>
        </pc:grpChg>
      </pc:sldChg>
      <pc:sldChg chg="modSp mod">
        <pc:chgData name="McDonie, Andrew (DESE)" userId="347349c9-bbf5-47de-b812-820e429bdcb2" providerId="ADAL" clId="{2F98CF0D-F206-4197-8238-2679165CA852}" dt="2023-11-10T15:22:41.842" v="1551" actId="962"/>
        <pc:sldMkLst>
          <pc:docMk/>
          <pc:sldMk cId="690664606" sldId="687"/>
        </pc:sldMkLst>
        <pc:grpChg chg="mod">
          <ac:chgData name="McDonie, Andrew (DESE)" userId="347349c9-bbf5-47de-b812-820e429bdcb2" providerId="ADAL" clId="{2F98CF0D-F206-4197-8238-2679165CA852}" dt="2023-11-10T15:22:41.842" v="1551" actId="962"/>
          <ac:grpSpMkLst>
            <pc:docMk/>
            <pc:sldMk cId="690664606" sldId="687"/>
            <ac:grpSpMk id="11" creationId="{06FF300E-AB1B-4AFF-A5F6-0F804CD94315}"/>
          </ac:grpSpMkLst>
        </pc:grpChg>
        <pc:grpChg chg="mod">
          <ac:chgData name="McDonie, Andrew (DESE)" userId="347349c9-bbf5-47de-b812-820e429bdcb2" providerId="ADAL" clId="{2F98CF0D-F206-4197-8238-2679165CA852}" dt="2023-11-10T15:22:08.914" v="1261" actId="962"/>
          <ac:grpSpMkLst>
            <pc:docMk/>
            <pc:sldMk cId="690664606" sldId="687"/>
            <ac:grpSpMk id="14" creationId="{30AA3E28-2E4A-48FD-9B89-A66B1C773027}"/>
          </ac:grpSpMkLst>
        </pc:grpChg>
        <pc:grpChg chg="mod">
          <ac:chgData name="McDonie, Andrew (DESE)" userId="347349c9-bbf5-47de-b812-820e429bdcb2" providerId="ADAL" clId="{2F98CF0D-F206-4197-8238-2679165CA852}" dt="2023-11-10T15:22:30.035" v="1469" actId="962"/>
          <ac:grpSpMkLst>
            <pc:docMk/>
            <pc:sldMk cId="690664606" sldId="687"/>
            <ac:grpSpMk id="45" creationId="{154CBB6A-516E-48DD-8CE4-D232EF486630}"/>
          </ac:grpSpMkLst>
        </pc:grpChg>
      </pc:sldChg>
      <pc:sldChg chg="addSp modSp">
        <pc:chgData name="McDonie, Andrew (DESE)" userId="347349c9-bbf5-47de-b812-820e429bdcb2" providerId="ADAL" clId="{2F98CF0D-F206-4197-8238-2679165CA852}" dt="2023-11-10T15:29:52.535" v="3179" actId="207"/>
        <pc:sldMkLst>
          <pc:docMk/>
          <pc:sldMk cId="844781109" sldId="688"/>
        </pc:sldMkLst>
        <pc:spChg chg="add mod">
          <ac:chgData name="McDonie, Andrew (DESE)" userId="347349c9-bbf5-47de-b812-820e429bdcb2" providerId="ADAL" clId="{2F98CF0D-F206-4197-8238-2679165CA852}" dt="2023-11-10T15:29:52.535" v="3179" actId="207"/>
          <ac:spMkLst>
            <pc:docMk/>
            <pc:sldMk cId="844781109" sldId="688"/>
            <ac:spMk id="2" creationId="{DA22C85C-1F79-4527-B580-42163278EAAC}"/>
          </ac:spMkLst>
        </pc:spChg>
      </pc:sldChg>
      <pc:sldChg chg="addSp modSp">
        <pc:chgData name="McDonie, Andrew (DESE)" userId="347349c9-bbf5-47de-b812-820e429bdcb2" providerId="ADAL" clId="{2F98CF0D-F206-4197-8238-2679165CA852}" dt="2023-11-10T15:30:14.143" v="3228" actId="207"/>
        <pc:sldMkLst>
          <pc:docMk/>
          <pc:sldMk cId="2768515765" sldId="689"/>
        </pc:sldMkLst>
        <pc:spChg chg="add mod">
          <ac:chgData name="McDonie, Andrew (DESE)" userId="347349c9-bbf5-47de-b812-820e429bdcb2" providerId="ADAL" clId="{2F98CF0D-F206-4197-8238-2679165CA852}" dt="2023-11-10T15:30:14.143" v="3228" actId="207"/>
          <ac:spMkLst>
            <pc:docMk/>
            <pc:sldMk cId="2768515765" sldId="689"/>
            <ac:spMk id="2" creationId="{66070F59-AC98-4181-ADA0-878715BEECDA}"/>
          </ac:spMkLst>
        </pc:spChg>
      </pc:sldChg>
      <pc:sldChg chg="addSp modSp">
        <pc:chgData name="McDonie, Andrew (DESE)" userId="347349c9-bbf5-47de-b812-820e429bdcb2" providerId="ADAL" clId="{2F98CF0D-F206-4197-8238-2679165CA852}" dt="2023-11-10T15:30:39.348" v="3271" actId="207"/>
        <pc:sldMkLst>
          <pc:docMk/>
          <pc:sldMk cId="3806138260" sldId="690"/>
        </pc:sldMkLst>
        <pc:spChg chg="add mod">
          <ac:chgData name="McDonie, Andrew (DESE)" userId="347349c9-bbf5-47de-b812-820e429bdcb2" providerId="ADAL" clId="{2F98CF0D-F206-4197-8238-2679165CA852}" dt="2023-11-10T15:30:39.348" v="3271" actId="207"/>
          <ac:spMkLst>
            <pc:docMk/>
            <pc:sldMk cId="3806138260" sldId="690"/>
            <ac:spMk id="2" creationId="{84B35B17-2DAB-45E7-99C7-72AAFF650D9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77DB7D-0F22-42E0-947B-07434E496508}" type="doc">
      <dgm:prSet loTypeId="urn:microsoft.com/office/officeart/2005/8/layout/radial4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07FE46F-A9FF-4BF7-ADBF-36E5311EFA1E}">
      <dgm:prSet phldrT="[Text]"/>
      <dgm:spPr/>
      <dgm:t>
        <a:bodyPr/>
        <a:lstStyle/>
        <a:p>
          <a:r>
            <a:rPr lang="en-US" dirty="0"/>
            <a:t>Standards for World Languages Practice</a:t>
          </a:r>
        </a:p>
      </dgm:t>
    </dgm:pt>
    <dgm:pt modelId="{FBFE57BC-711F-4671-9A15-80F91B8E4491}" type="parTrans" cxnId="{FD581A5E-F0C2-4189-96D9-1901B61022A7}">
      <dgm:prSet/>
      <dgm:spPr/>
      <dgm:t>
        <a:bodyPr/>
        <a:lstStyle/>
        <a:p>
          <a:endParaRPr lang="en-US"/>
        </a:p>
      </dgm:t>
    </dgm:pt>
    <dgm:pt modelId="{DF9B3816-7380-4D8F-AC63-2A14DEF055CD}" type="sibTrans" cxnId="{FD581A5E-F0C2-4189-96D9-1901B61022A7}">
      <dgm:prSet/>
      <dgm:spPr/>
      <dgm:t>
        <a:bodyPr/>
        <a:lstStyle/>
        <a:p>
          <a:endParaRPr lang="en-US"/>
        </a:p>
      </dgm:t>
    </dgm:pt>
    <dgm:pt modelId="{041101FD-77AB-4A4D-B042-9C2D460013CB}">
      <dgm:prSet phldrT="[Text]"/>
      <dgm:spPr/>
      <dgm:t>
        <a:bodyPr/>
        <a:lstStyle/>
        <a:p>
          <a:r>
            <a:rPr lang="en-US" dirty="0"/>
            <a:t>Communication</a:t>
          </a:r>
        </a:p>
      </dgm:t>
    </dgm:pt>
    <dgm:pt modelId="{C985EBDE-D9A8-48FF-B918-0CB8FD3CED53}" type="parTrans" cxnId="{E350C57C-9624-4BF9-BE6B-441C76347FFC}">
      <dgm:prSet/>
      <dgm:spPr/>
      <dgm:t>
        <a:bodyPr/>
        <a:lstStyle/>
        <a:p>
          <a:endParaRPr lang="en-US"/>
        </a:p>
      </dgm:t>
    </dgm:pt>
    <dgm:pt modelId="{CAA1A8AE-2A52-4878-823C-2957E37A82B9}" type="sibTrans" cxnId="{E350C57C-9624-4BF9-BE6B-441C76347FFC}">
      <dgm:prSet/>
      <dgm:spPr/>
      <dgm:t>
        <a:bodyPr/>
        <a:lstStyle/>
        <a:p>
          <a:endParaRPr lang="en-US"/>
        </a:p>
      </dgm:t>
    </dgm:pt>
    <dgm:pt modelId="{7EE1E9A8-B72F-412D-BF41-5A727809CAAA}">
      <dgm:prSet phldrT="[Text]"/>
      <dgm:spPr/>
      <dgm:t>
        <a:bodyPr/>
        <a:lstStyle/>
        <a:p>
          <a:r>
            <a:rPr lang="en-US" dirty="0"/>
            <a:t>Linguistic Cultures</a:t>
          </a:r>
        </a:p>
      </dgm:t>
    </dgm:pt>
    <dgm:pt modelId="{C4B3A487-4867-4BB5-895A-B7E89FB9C604}" type="parTrans" cxnId="{FC820407-6A0E-4391-851E-ABC6641764C8}">
      <dgm:prSet/>
      <dgm:spPr/>
      <dgm:t>
        <a:bodyPr/>
        <a:lstStyle/>
        <a:p>
          <a:endParaRPr lang="en-US"/>
        </a:p>
      </dgm:t>
    </dgm:pt>
    <dgm:pt modelId="{FAF765EA-706B-44A9-B717-551A0750E239}" type="sibTrans" cxnId="{FC820407-6A0E-4391-851E-ABC6641764C8}">
      <dgm:prSet/>
      <dgm:spPr/>
      <dgm:t>
        <a:bodyPr/>
        <a:lstStyle/>
        <a:p>
          <a:endParaRPr lang="en-US"/>
        </a:p>
      </dgm:t>
    </dgm:pt>
    <dgm:pt modelId="{9DC15A86-8E5A-4ECC-B3D3-8E0C1E44BED4}">
      <dgm:prSet phldrT="[Text]"/>
      <dgm:spPr/>
      <dgm:t>
        <a:bodyPr/>
        <a:lstStyle/>
        <a:p>
          <a:r>
            <a:rPr lang="en-US" dirty="0"/>
            <a:t>Lifelong Learning</a:t>
          </a:r>
        </a:p>
      </dgm:t>
    </dgm:pt>
    <dgm:pt modelId="{1E3F4DBA-7DDE-4D52-BC53-8D2A69BED44B}" type="parTrans" cxnId="{02890279-89D4-469B-BEFD-F20A55D815AA}">
      <dgm:prSet/>
      <dgm:spPr/>
      <dgm:t>
        <a:bodyPr/>
        <a:lstStyle/>
        <a:p>
          <a:endParaRPr lang="en-US"/>
        </a:p>
      </dgm:t>
    </dgm:pt>
    <dgm:pt modelId="{B4D2856D-48B6-4EB1-86BA-984C7E3164BE}" type="sibTrans" cxnId="{02890279-89D4-469B-BEFD-F20A55D815AA}">
      <dgm:prSet/>
      <dgm:spPr/>
      <dgm:t>
        <a:bodyPr/>
        <a:lstStyle/>
        <a:p>
          <a:endParaRPr lang="en-US"/>
        </a:p>
      </dgm:t>
    </dgm:pt>
    <dgm:pt modelId="{6C703C0E-BDD3-4891-BFE1-BD7FC7C36CCD}" type="pres">
      <dgm:prSet presAssocID="{7777DB7D-0F22-42E0-947B-07434E49650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1291B77-F8A5-445A-9AF0-4A73556DCFB3}" type="pres">
      <dgm:prSet presAssocID="{107FE46F-A9FF-4BF7-ADBF-36E5311EFA1E}" presName="centerShape" presStyleLbl="node0" presStyleIdx="0" presStyleCnt="1"/>
      <dgm:spPr/>
    </dgm:pt>
    <dgm:pt modelId="{7A3BA3FE-A8DB-4A4A-9703-9E1903B2F99F}" type="pres">
      <dgm:prSet presAssocID="{C985EBDE-D9A8-48FF-B918-0CB8FD3CED53}" presName="parTrans" presStyleLbl="bgSibTrans2D1" presStyleIdx="0" presStyleCnt="3"/>
      <dgm:spPr/>
    </dgm:pt>
    <dgm:pt modelId="{A15D9462-3149-4E04-BCDA-076F08C4DB2A}" type="pres">
      <dgm:prSet presAssocID="{041101FD-77AB-4A4D-B042-9C2D460013CB}" presName="node" presStyleLbl="node1" presStyleIdx="0" presStyleCnt="3">
        <dgm:presLayoutVars>
          <dgm:bulletEnabled val="1"/>
        </dgm:presLayoutVars>
      </dgm:prSet>
      <dgm:spPr/>
    </dgm:pt>
    <dgm:pt modelId="{AA461F79-EEBD-40D7-816E-3D7600EA5C8A}" type="pres">
      <dgm:prSet presAssocID="{C4B3A487-4867-4BB5-895A-B7E89FB9C604}" presName="parTrans" presStyleLbl="bgSibTrans2D1" presStyleIdx="1" presStyleCnt="3"/>
      <dgm:spPr/>
    </dgm:pt>
    <dgm:pt modelId="{E29ED944-994B-4846-B2C1-E509893C4B24}" type="pres">
      <dgm:prSet presAssocID="{7EE1E9A8-B72F-412D-BF41-5A727809CAAA}" presName="node" presStyleLbl="node1" presStyleIdx="1" presStyleCnt="3">
        <dgm:presLayoutVars>
          <dgm:bulletEnabled val="1"/>
        </dgm:presLayoutVars>
      </dgm:prSet>
      <dgm:spPr/>
    </dgm:pt>
    <dgm:pt modelId="{FA8B3417-1596-4BC9-9F26-BD875858E3BF}" type="pres">
      <dgm:prSet presAssocID="{1E3F4DBA-7DDE-4D52-BC53-8D2A69BED44B}" presName="parTrans" presStyleLbl="bgSibTrans2D1" presStyleIdx="2" presStyleCnt="3"/>
      <dgm:spPr/>
    </dgm:pt>
    <dgm:pt modelId="{B06DDBFA-7F9D-4E29-B505-CB96E0801E8C}" type="pres">
      <dgm:prSet presAssocID="{9DC15A86-8E5A-4ECC-B3D3-8E0C1E44BED4}" presName="node" presStyleLbl="node1" presStyleIdx="2" presStyleCnt="3">
        <dgm:presLayoutVars>
          <dgm:bulletEnabled val="1"/>
        </dgm:presLayoutVars>
      </dgm:prSet>
      <dgm:spPr/>
    </dgm:pt>
  </dgm:ptLst>
  <dgm:cxnLst>
    <dgm:cxn modelId="{FC820407-6A0E-4391-851E-ABC6641764C8}" srcId="{107FE46F-A9FF-4BF7-ADBF-36E5311EFA1E}" destId="{7EE1E9A8-B72F-412D-BF41-5A727809CAAA}" srcOrd="1" destOrd="0" parTransId="{C4B3A487-4867-4BB5-895A-B7E89FB9C604}" sibTransId="{FAF765EA-706B-44A9-B717-551A0750E239}"/>
    <dgm:cxn modelId="{D2AFDA36-97BA-457D-9983-E6EAAF7AE09A}" type="presOf" srcId="{7777DB7D-0F22-42E0-947B-07434E496508}" destId="{6C703C0E-BDD3-4891-BFE1-BD7FC7C36CCD}" srcOrd="0" destOrd="0" presId="urn:microsoft.com/office/officeart/2005/8/layout/radial4"/>
    <dgm:cxn modelId="{C04C893C-F3FF-43F6-80A1-B2D4E51F84DF}" type="presOf" srcId="{041101FD-77AB-4A4D-B042-9C2D460013CB}" destId="{A15D9462-3149-4E04-BCDA-076F08C4DB2A}" srcOrd="0" destOrd="0" presId="urn:microsoft.com/office/officeart/2005/8/layout/radial4"/>
    <dgm:cxn modelId="{FD581A5E-F0C2-4189-96D9-1901B61022A7}" srcId="{7777DB7D-0F22-42E0-947B-07434E496508}" destId="{107FE46F-A9FF-4BF7-ADBF-36E5311EFA1E}" srcOrd="0" destOrd="0" parTransId="{FBFE57BC-711F-4671-9A15-80F91B8E4491}" sibTransId="{DF9B3816-7380-4D8F-AC63-2A14DEF055CD}"/>
    <dgm:cxn modelId="{6B09D043-B712-4A14-B39E-7BEDCC927050}" type="presOf" srcId="{C4B3A487-4867-4BB5-895A-B7E89FB9C604}" destId="{AA461F79-EEBD-40D7-816E-3D7600EA5C8A}" srcOrd="0" destOrd="0" presId="urn:microsoft.com/office/officeart/2005/8/layout/radial4"/>
    <dgm:cxn modelId="{02890279-89D4-469B-BEFD-F20A55D815AA}" srcId="{107FE46F-A9FF-4BF7-ADBF-36E5311EFA1E}" destId="{9DC15A86-8E5A-4ECC-B3D3-8E0C1E44BED4}" srcOrd="2" destOrd="0" parTransId="{1E3F4DBA-7DDE-4D52-BC53-8D2A69BED44B}" sibTransId="{B4D2856D-48B6-4EB1-86BA-984C7E3164BE}"/>
    <dgm:cxn modelId="{E350C57C-9624-4BF9-BE6B-441C76347FFC}" srcId="{107FE46F-A9FF-4BF7-ADBF-36E5311EFA1E}" destId="{041101FD-77AB-4A4D-B042-9C2D460013CB}" srcOrd="0" destOrd="0" parTransId="{C985EBDE-D9A8-48FF-B918-0CB8FD3CED53}" sibTransId="{CAA1A8AE-2A52-4878-823C-2957E37A82B9}"/>
    <dgm:cxn modelId="{E6B7A6C2-2728-4EEF-9D0B-9CE8ACC15D18}" type="presOf" srcId="{1E3F4DBA-7DDE-4D52-BC53-8D2A69BED44B}" destId="{FA8B3417-1596-4BC9-9F26-BD875858E3BF}" srcOrd="0" destOrd="0" presId="urn:microsoft.com/office/officeart/2005/8/layout/radial4"/>
    <dgm:cxn modelId="{3F00FFC8-1BB0-40BD-904F-DC1FFFDE88B3}" type="presOf" srcId="{9DC15A86-8E5A-4ECC-B3D3-8E0C1E44BED4}" destId="{B06DDBFA-7F9D-4E29-B505-CB96E0801E8C}" srcOrd="0" destOrd="0" presId="urn:microsoft.com/office/officeart/2005/8/layout/radial4"/>
    <dgm:cxn modelId="{D292A1CA-D9FE-423B-A312-9F254F5D9D7A}" type="presOf" srcId="{7EE1E9A8-B72F-412D-BF41-5A727809CAAA}" destId="{E29ED944-994B-4846-B2C1-E509893C4B24}" srcOrd="0" destOrd="0" presId="urn:microsoft.com/office/officeart/2005/8/layout/radial4"/>
    <dgm:cxn modelId="{A79D7EF5-084A-48F6-9F17-6B5268007571}" type="presOf" srcId="{107FE46F-A9FF-4BF7-ADBF-36E5311EFA1E}" destId="{61291B77-F8A5-445A-9AF0-4A73556DCFB3}" srcOrd="0" destOrd="0" presId="urn:microsoft.com/office/officeart/2005/8/layout/radial4"/>
    <dgm:cxn modelId="{B71653FC-0D1E-410C-A462-A49368493624}" type="presOf" srcId="{C985EBDE-D9A8-48FF-B918-0CB8FD3CED53}" destId="{7A3BA3FE-A8DB-4A4A-9703-9E1903B2F99F}" srcOrd="0" destOrd="0" presId="urn:microsoft.com/office/officeart/2005/8/layout/radial4"/>
    <dgm:cxn modelId="{C711EA93-5F12-4F7F-BE14-9FACF44DE1FD}" type="presParOf" srcId="{6C703C0E-BDD3-4891-BFE1-BD7FC7C36CCD}" destId="{61291B77-F8A5-445A-9AF0-4A73556DCFB3}" srcOrd="0" destOrd="0" presId="urn:microsoft.com/office/officeart/2005/8/layout/radial4"/>
    <dgm:cxn modelId="{34B9B63A-4070-4B00-9F51-9A5E1EC410F7}" type="presParOf" srcId="{6C703C0E-BDD3-4891-BFE1-BD7FC7C36CCD}" destId="{7A3BA3FE-A8DB-4A4A-9703-9E1903B2F99F}" srcOrd="1" destOrd="0" presId="urn:microsoft.com/office/officeart/2005/8/layout/radial4"/>
    <dgm:cxn modelId="{0F967E4B-68BE-48AB-95DA-9AA9967FD625}" type="presParOf" srcId="{6C703C0E-BDD3-4891-BFE1-BD7FC7C36CCD}" destId="{A15D9462-3149-4E04-BCDA-076F08C4DB2A}" srcOrd="2" destOrd="0" presId="urn:microsoft.com/office/officeart/2005/8/layout/radial4"/>
    <dgm:cxn modelId="{1C506DB3-94F3-4899-9037-AFFC708524A9}" type="presParOf" srcId="{6C703C0E-BDD3-4891-BFE1-BD7FC7C36CCD}" destId="{AA461F79-EEBD-40D7-816E-3D7600EA5C8A}" srcOrd="3" destOrd="0" presId="urn:microsoft.com/office/officeart/2005/8/layout/radial4"/>
    <dgm:cxn modelId="{685AC585-7938-4B20-BF0F-43E283ACE97B}" type="presParOf" srcId="{6C703C0E-BDD3-4891-BFE1-BD7FC7C36CCD}" destId="{E29ED944-994B-4846-B2C1-E509893C4B24}" srcOrd="4" destOrd="0" presId="urn:microsoft.com/office/officeart/2005/8/layout/radial4"/>
    <dgm:cxn modelId="{F7471540-DBE4-4A9A-B653-008D03D8E547}" type="presParOf" srcId="{6C703C0E-BDD3-4891-BFE1-BD7FC7C36CCD}" destId="{FA8B3417-1596-4BC9-9F26-BD875858E3BF}" srcOrd="5" destOrd="0" presId="urn:microsoft.com/office/officeart/2005/8/layout/radial4"/>
    <dgm:cxn modelId="{76466085-9D59-43D1-8514-869C8B6BCC9F}" type="presParOf" srcId="{6C703C0E-BDD3-4891-BFE1-BD7FC7C36CCD}" destId="{B06DDBFA-7F9D-4E29-B505-CB96E0801E8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91B77-F8A5-445A-9AF0-4A73556DCFB3}">
      <dsp:nvSpPr>
        <dsp:cNvPr id="0" name=""/>
        <dsp:cNvSpPr/>
      </dsp:nvSpPr>
      <dsp:spPr>
        <a:xfrm>
          <a:off x="1473623" y="2400491"/>
          <a:ext cx="1359233" cy="135923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Standards for World Languages Practice</a:t>
          </a:r>
        </a:p>
      </dsp:txBody>
      <dsp:txXfrm>
        <a:off x="1672678" y="2599546"/>
        <a:ext cx="961123" cy="961123"/>
      </dsp:txXfrm>
    </dsp:sp>
    <dsp:sp modelId="{7A3BA3FE-A8DB-4A4A-9703-9E1903B2F99F}">
      <dsp:nvSpPr>
        <dsp:cNvPr id="0" name=""/>
        <dsp:cNvSpPr/>
      </dsp:nvSpPr>
      <dsp:spPr>
        <a:xfrm rot="12900000">
          <a:off x="549140" y="2146285"/>
          <a:ext cx="1094164" cy="387381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D9462-3149-4E04-BCDA-076F08C4DB2A}">
      <dsp:nvSpPr>
        <dsp:cNvPr id="0" name=""/>
        <dsp:cNvSpPr/>
      </dsp:nvSpPr>
      <dsp:spPr>
        <a:xfrm>
          <a:off x="2443" y="1509674"/>
          <a:ext cx="1291271" cy="103301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Communication</a:t>
          </a:r>
        </a:p>
      </dsp:txBody>
      <dsp:txXfrm>
        <a:off x="32699" y="1539930"/>
        <a:ext cx="1230759" cy="972505"/>
      </dsp:txXfrm>
    </dsp:sp>
    <dsp:sp modelId="{AA461F79-EEBD-40D7-816E-3D7600EA5C8A}">
      <dsp:nvSpPr>
        <dsp:cNvPr id="0" name=""/>
        <dsp:cNvSpPr/>
      </dsp:nvSpPr>
      <dsp:spPr>
        <a:xfrm rot="16200000">
          <a:off x="1606158" y="1596037"/>
          <a:ext cx="1094164" cy="387381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ED944-994B-4846-B2C1-E509893C4B24}">
      <dsp:nvSpPr>
        <dsp:cNvPr id="0" name=""/>
        <dsp:cNvSpPr/>
      </dsp:nvSpPr>
      <dsp:spPr>
        <a:xfrm>
          <a:off x="1507604" y="726137"/>
          <a:ext cx="1291271" cy="103301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Linguistic Cultures</a:t>
          </a:r>
        </a:p>
      </dsp:txBody>
      <dsp:txXfrm>
        <a:off x="1537860" y="756393"/>
        <a:ext cx="1230759" cy="972505"/>
      </dsp:txXfrm>
    </dsp:sp>
    <dsp:sp modelId="{FA8B3417-1596-4BC9-9F26-BD875858E3BF}">
      <dsp:nvSpPr>
        <dsp:cNvPr id="0" name=""/>
        <dsp:cNvSpPr/>
      </dsp:nvSpPr>
      <dsp:spPr>
        <a:xfrm rot="19500000">
          <a:off x="2663175" y="2146285"/>
          <a:ext cx="1094164" cy="387381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DDBFA-7F9D-4E29-B505-CB96E0801E8C}">
      <dsp:nvSpPr>
        <dsp:cNvPr id="0" name=""/>
        <dsp:cNvSpPr/>
      </dsp:nvSpPr>
      <dsp:spPr>
        <a:xfrm>
          <a:off x="3012765" y="1509674"/>
          <a:ext cx="1291271" cy="103301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Lifelong Learning</a:t>
          </a:r>
        </a:p>
      </dsp:txBody>
      <dsp:txXfrm>
        <a:off x="3043021" y="1539930"/>
        <a:ext cx="1230759" cy="972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4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2023/11/30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4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4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2023/11/30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697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858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744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shown in the chart, some Functions are repeated from level to level (as indicated by a check mark) and some Functions progress from level to level (as indicated by a check mark with a plus sign). These Functions, which are new, more rigorous features of a previously acquired Function, appear in bolded text within the Framework.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946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 participants that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texts are defined as any authentic conveyor of information from target-language cultures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634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672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004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24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047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shown in the chart, some Functions are repeated from level to level (as indicated by a check mark) and some Functions progress from level to level (as indicated by a check mark with a plus sign). These Functions, which are new, more rigorous features of a previously acquired Function, appear in bolded text within the Framework.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125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597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2489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6725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491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6911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2216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3619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0352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To address these Standards in your classroom, it is important to embed them into your unit goals/objectives, your summative assessment tasks, and your learning activities and experiences. Rather than being addressed in isolation or through mini-lessons on topics related to culture, the Connections and Communities Standards should be simultaneously addressed through tasks and activities targeting each of the communicative modes.</a:t>
            </a:r>
            <a:endParaRPr lang="en-US" sz="180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8823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781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922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658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2122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4034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9922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0941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5511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504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794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410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197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749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672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672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68EC-92F0-4572-9577-023BA49E05D2}" type="datetime1">
              <a:rPr lang="en-US" altLang="zh-CN" smtClean="0"/>
              <a:pPr/>
              <a:t>11/30/2023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193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5A6E4-5645-4976-86AA-03AB77AE9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76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96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48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2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94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93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9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54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18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93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7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11/30/2023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  <p:sldLayoutId id="2147483666" r:id="rId12"/>
    <p:sldLayoutId id="214748367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E2344-73ED-4C0F-B6ED-0851A8BC5D9C}" type="datetimeFigureOut">
              <a:rPr lang="en-US" smtClean="0"/>
              <a:pPr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42496-E9A8-4161-ADDA-C67128E0AF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6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png"/><Relationship Id="rId18" Type="http://schemas.openxmlformats.org/officeDocument/2006/relationships/image" Target="../media/image60.svg"/><Relationship Id="rId26" Type="http://schemas.openxmlformats.org/officeDocument/2006/relationships/image" Target="../media/image26.svg"/><Relationship Id="rId3" Type="http://schemas.openxmlformats.org/officeDocument/2006/relationships/image" Target="../media/image45.png"/><Relationship Id="rId21" Type="http://schemas.openxmlformats.org/officeDocument/2006/relationships/image" Target="../media/image21.png"/><Relationship Id="rId34" Type="http://schemas.openxmlformats.org/officeDocument/2006/relationships/image" Target="../media/image68.svg"/><Relationship Id="rId7" Type="http://schemas.openxmlformats.org/officeDocument/2006/relationships/image" Target="../media/image49.png"/><Relationship Id="rId12" Type="http://schemas.openxmlformats.org/officeDocument/2006/relationships/image" Target="../media/image54.svg"/><Relationship Id="rId17" Type="http://schemas.openxmlformats.org/officeDocument/2006/relationships/image" Target="../media/image59.png"/><Relationship Id="rId25" Type="http://schemas.openxmlformats.org/officeDocument/2006/relationships/image" Target="../media/image25.png"/><Relationship Id="rId33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8.svg"/><Relationship Id="rId20" Type="http://schemas.openxmlformats.org/officeDocument/2006/relationships/image" Target="../media/image62.svg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svg"/><Relationship Id="rId11" Type="http://schemas.openxmlformats.org/officeDocument/2006/relationships/image" Target="../media/image53.png"/><Relationship Id="rId24" Type="http://schemas.openxmlformats.org/officeDocument/2006/relationships/image" Target="../media/image24.svg"/><Relationship Id="rId32" Type="http://schemas.openxmlformats.org/officeDocument/2006/relationships/image" Target="../media/image66.sv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23.png"/><Relationship Id="rId28" Type="http://schemas.openxmlformats.org/officeDocument/2006/relationships/image" Target="../media/image28.svg"/><Relationship Id="rId10" Type="http://schemas.openxmlformats.org/officeDocument/2006/relationships/image" Target="../media/image52.svg"/><Relationship Id="rId19" Type="http://schemas.openxmlformats.org/officeDocument/2006/relationships/image" Target="../media/image61.png"/><Relationship Id="rId31" Type="http://schemas.openxmlformats.org/officeDocument/2006/relationships/image" Target="../media/image65.png"/><Relationship Id="rId4" Type="http://schemas.openxmlformats.org/officeDocument/2006/relationships/image" Target="../media/image46.svg"/><Relationship Id="rId9" Type="http://schemas.openxmlformats.org/officeDocument/2006/relationships/image" Target="../media/image51.png"/><Relationship Id="rId14" Type="http://schemas.openxmlformats.org/officeDocument/2006/relationships/image" Target="../media/image56.svg"/><Relationship Id="rId22" Type="http://schemas.openxmlformats.org/officeDocument/2006/relationships/image" Target="../media/image22.svg"/><Relationship Id="rId27" Type="http://schemas.openxmlformats.org/officeDocument/2006/relationships/image" Target="../media/image27.png"/><Relationship Id="rId30" Type="http://schemas.openxmlformats.org/officeDocument/2006/relationships/image" Target="../media/image64.svg"/><Relationship Id="rId8" Type="http://schemas.openxmlformats.org/officeDocument/2006/relationships/image" Target="../media/image50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13" Type="http://schemas.openxmlformats.org/officeDocument/2006/relationships/image" Target="../media/image65.png"/><Relationship Id="rId18" Type="http://schemas.openxmlformats.org/officeDocument/2006/relationships/image" Target="../media/image81.svg"/><Relationship Id="rId3" Type="http://schemas.openxmlformats.org/officeDocument/2006/relationships/image" Target="../media/image70.png"/><Relationship Id="rId7" Type="http://schemas.openxmlformats.org/officeDocument/2006/relationships/image" Target="../media/image72.png"/><Relationship Id="rId12" Type="http://schemas.openxmlformats.org/officeDocument/2006/relationships/image" Target="../media/image77.svg"/><Relationship Id="rId17" Type="http://schemas.openxmlformats.org/officeDocument/2006/relationships/image" Target="../media/image80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79.svg"/><Relationship Id="rId20" Type="http://schemas.openxmlformats.org/officeDocument/2006/relationships/image" Target="../media/image83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svg"/><Relationship Id="rId11" Type="http://schemas.openxmlformats.org/officeDocument/2006/relationships/image" Target="../media/image76.png"/><Relationship Id="rId5" Type="http://schemas.openxmlformats.org/officeDocument/2006/relationships/image" Target="../media/image53.png"/><Relationship Id="rId15" Type="http://schemas.openxmlformats.org/officeDocument/2006/relationships/image" Target="../media/image78.png"/><Relationship Id="rId10" Type="http://schemas.openxmlformats.org/officeDocument/2006/relationships/image" Target="../media/image75.svg"/><Relationship Id="rId19" Type="http://schemas.openxmlformats.org/officeDocument/2006/relationships/image" Target="../media/image82.png"/><Relationship Id="rId4" Type="http://schemas.openxmlformats.org/officeDocument/2006/relationships/image" Target="../media/image71.svg"/><Relationship Id="rId9" Type="http://schemas.openxmlformats.org/officeDocument/2006/relationships/image" Target="../media/image74.png"/><Relationship Id="rId14" Type="http://schemas.openxmlformats.org/officeDocument/2006/relationships/image" Target="../media/image6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1.png"/><Relationship Id="rId5" Type="http://schemas.openxmlformats.org/officeDocument/2006/relationships/hyperlink" Target="mailto:worldlanguages@mass.gov" TargetMode="External"/><Relationship Id="rId4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26" Type="http://schemas.openxmlformats.org/officeDocument/2006/relationships/image" Target="../media/image30.sv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24" Type="http://schemas.openxmlformats.org/officeDocument/2006/relationships/image" Target="../media/image28.sv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6.svg"/><Relationship Id="rId27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2982" y="1853980"/>
            <a:ext cx="6766253" cy="1656272"/>
          </a:xfrm>
        </p:spPr>
        <p:txBody>
          <a:bodyPr/>
          <a:lstStyle/>
          <a:p>
            <a:pPr algn="ctr"/>
            <a:r>
              <a:rPr lang="en-US" altLang="en-US" sz="2800" dirty="0"/>
              <a:t>Massachusetts World Languages Framework Curriculum Alignment Lab #5 </a:t>
            </a:r>
            <a:br>
              <a:rPr lang="en-US" altLang="en-US" sz="2800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5502" y="3214167"/>
            <a:ext cx="6659592" cy="826214"/>
          </a:xfrm>
        </p:spPr>
        <p:txBody>
          <a:bodyPr/>
          <a:lstStyle/>
          <a:p>
            <a:pPr algn="ctr"/>
            <a:r>
              <a:rPr lang="en-US" altLang="zh-CN" sz="2000" i="1" dirty="0"/>
              <a:t>[Insert DATE]</a:t>
            </a:r>
            <a:br>
              <a:rPr lang="en-US" altLang="zh-CN" sz="2000" dirty="0"/>
            </a:b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06B68E9-042B-4A79-856E-86FDF7BD7FD0}"/>
              </a:ext>
            </a:extLst>
          </p:cNvPr>
          <p:cNvSpPr txBox="1">
            <a:spLocks/>
          </p:cNvSpPr>
          <p:nvPr/>
        </p:nvSpPr>
        <p:spPr>
          <a:xfrm>
            <a:off x="5332983" y="4636394"/>
            <a:ext cx="6659592" cy="133940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None/>
              <a:defRPr lang="zh-CN" altLang="en-US" sz="2400" kern="1200" baseline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i="1" dirty="0">
                <a:solidFill>
                  <a:schemeClr val="bg2">
                    <a:lumMod val="10000"/>
                  </a:schemeClr>
                </a:solidFill>
              </a:rPr>
              <a:t>[Insert Names and Titles of Presenters]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DF506-3E5C-46BF-8DA7-CB5521C48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3660" y="1783609"/>
            <a:ext cx="11277597" cy="220755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Build, reinforce, and expand interdisciplinary knowledge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Develop skills that are necessary for success in a globalized, diverse 21st Century society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Explore and analyze diverse perspectives across and within cultures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Employ creativity, innovation, flexibility, and adaptability to engage in critical-thinking, inquiry, and problem-solving in all disciplines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32986-261D-4F78-AF04-9A97FE2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AA62A-2903-4E5B-A861-DEFC5A8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13 Review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7D4D4A-40C3-4B77-81CB-4E7D4E68C2B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0" y="1219527"/>
            <a:ext cx="12191999" cy="455284"/>
          </a:xfrm>
        </p:spPr>
        <p:txBody>
          <a:bodyPr/>
          <a:lstStyle/>
          <a:p>
            <a:pPr algn="ctr"/>
            <a:r>
              <a:rPr lang="en-US" dirty="0"/>
              <a:t>What do students do in Practice 7: Connections?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7D524B-B357-4D0F-AFD2-8F79DB98061F}"/>
              </a:ext>
            </a:extLst>
          </p:cNvPr>
          <p:cNvSpPr txBox="1"/>
          <p:nvPr/>
        </p:nvSpPr>
        <p:spPr>
          <a:xfrm>
            <a:off x="7971064" y="3738180"/>
            <a:ext cx="2499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Perspectives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Ideas, values, attitudes</a:t>
            </a:r>
          </a:p>
        </p:txBody>
      </p:sp>
    </p:spTree>
    <p:extLst>
      <p:ext uri="{BB962C8B-B14F-4D97-AF65-F5344CB8AC3E}">
        <p14:creationId xmlns:p14="http://schemas.microsoft.com/office/powerpoint/2010/main" val="1843121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725FA2-B0E7-4BC5-A74C-36877AC5C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9249" y="1576129"/>
            <a:ext cx="10573499" cy="1852872"/>
          </a:xfrm>
          <a:solidFill>
            <a:schemeClr val="bg1"/>
          </a:solidFill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Descriptions of Connections skills that students demonstrate at different levels of proficiency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Each Connections Standard contains two Functions numbered 7.a and 7.b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32986-261D-4F78-AF04-9A97FE2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AA62A-2903-4E5B-A861-DEFC5A8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13 Review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7D4D4A-40C3-4B77-81CB-4E7D4E68C2B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8864" y="1155682"/>
            <a:ext cx="11354271" cy="455284"/>
          </a:xfrm>
        </p:spPr>
        <p:txBody>
          <a:bodyPr/>
          <a:lstStyle/>
          <a:p>
            <a:pPr algn="ctr"/>
            <a:r>
              <a:rPr lang="en-US" dirty="0"/>
              <a:t>What are the Connections Standards?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79E6C0-66A3-5000-1C01-D5970BD1480D}"/>
              </a:ext>
            </a:extLst>
          </p:cNvPr>
          <p:cNvSpPr txBox="1"/>
          <p:nvPr/>
        </p:nvSpPr>
        <p:spPr>
          <a:xfrm>
            <a:off x="1479455" y="3633645"/>
            <a:ext cx="8969050" cy="2303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802B0C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Lifelong Learning Standards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7. Connections -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</a:t>
            </a:r>
            <a:r>
              <a:rPr lang="en-US" sz="1800" i="1" dirty="0">
                <a:solidFill>
                  <a:srgbClr val="0C75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variety of settings,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using </a:t>
            </a:r>
            <a:r>
              <a:rPr lang="en-US" sz="1800" i="1" dirty="0">
                <a:solidFill>
                  <a:srgbClr val="4A0C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target language exclusively or almost exclusively,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 </a:t>
            </a:r>
            <a:r>
              <a:rPr lang="en-US" sz="1800" i="1" dirty="0">
                <a:solidFill>
                  <a:srgbClr val="54500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appropriate linguistic scaffolding,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students fully and consistently: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Incorporate age-appropriate, interdisciplinary vocabulary to understand, exchange, and present information from across content areas. (IM.7.a)</a:t>
            </a:r>
            <a:endParaRPr lang="en-US" sz="1800" dirty="0">
              <a:effectLst/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Understand, exchange, and present diverse perspectives and distinctive viewpoints from authentic age-appropriate materials. (IM.7.b)</a:t>
            </a:r>
            <a:endParaRPr lang="en-US" sz="1800" dirty="0">
              <a:effectLst/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">
            <a:extLst>
              <a:ext uri="{FF2B5EF4-FFF2-40B4-BE49-F238E27FC236}">
                <a16:creationId xmlns:a16="http://schemas.microsoft.com/office/drawing/2014/main" id="{80F3A7DE-8D30-138D-6E39-2E3DC34BD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8812" y="3395494"/>
            <a:ext cx="86677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31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32986-261D-4F78-AF04-9A97FE2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AA62A-2903-4E5B-A861-DEFC5A8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13 Review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7D4D4A-40C3-4B77-81CB-4E7D4E68C2B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8864" y="1155682"/>
            <a:ext cx="11354271" cy="455284"/>
          </a:xfrm>
        </p:spPr>
        <p:txBody>
          <a:bodyPr/>
          <a:lstStyle/>
          <a:p>
            <a:pPr algn="ctr"/>
            <a:r>
              <a:rPr lang="en-US" dirty="0"/>
              <a:t>How do the Functions progress across proficiency levels?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1BE8C51-48F7-482A-8A13-2E5B41E2ACF8}"/>
              </a:ext>
            </a:extLst>
          </p:cNvPr>
          <p:cNvSpPr txBox="1">
            <a:spLocks/>
          </p:cNvSpPr>
          <p:nvPr/>
        </p:nvSpPr>
        <p:spPr>
          <a:xfrm>
            <a:off x="2445546" y="5534216"/>
            <a:ext cx="7797911" cy="495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None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None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No progression of text type or supports</a:t>
            </a:r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9BCBB9C5-DF43-3559-E07B-40B038760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102992"/>
              </p:ext>
            </p:extLst>
          </p:nvPr>
        </p:nvGraphicFramePr>
        <p:xfrm>
          <a:off x="2816626" y="2143099"/>
          <a:ext cx="6558745" cy="227947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28575">
                  <a:extLst>
                    <a:ext uri="{9D8B030D-6E8A-4147-A177-3AD203B41FA5}">
                      <a16:colId xmlns:a16="http://schemas.microsoft.com/office/drawing/2014/main" val="4076518761"/>
                    </a:ext>
                  </a:extLst>
                </a:gridCol>
                <a:gridCol w="553017">
                  <a:extLst>
                    <a:ext uri="{9D8B030D-6E8A-4147-A177-3AD203B41FA5}">
                      <a16:colId xmlns:a16="http://schemas.microsoft.com/office/drawing/2014/main" val="3805529027"/>
                    </a:ext>
                  </a:extLst>
                </a:gridCol>
                <a:gridCol w="553017">
                  <a:extLst>
                    <a:ext uri="{9D8B030D-6E8A-4147-A177-3AD203B41FA5}">
                      <a16:colId xmlns:a16="http://schemas.microsoft.com/office/drawing/2014/main" val="252377774"/>
                    </a:ext>
                  </a:extLst>
                </a:gridCol>
                <a:gridCol w="553017">
                  <a:extLst>
                    <a:ext uri="{9D8B030D-6E8A-4147-A177-3AD203B41FA5}">
                      <a16:colId xmlns:a16="http://schemas.microsoft.com/office/drawing/2014/main" val="1577868625"/>
                    </a:ext>
                  </a:extLst>
                </a:gridCol>
                <a:gridCol w="553017">
                  <a:extLst>
                    <a:ext uri="{9D8B030D-6E8A-4147-A177-3AD203B41FA5}">
                      <a16:colId xmlns:a16="http://schemas.microsoft.com/office/drawing/2014/main" val="2584546458"/>
                    </a:ext>
                  </a:extLst>
                </a:gridCol>
                <a:gridCol w="553017">
                  <a:extLst>
                    <a:ext uri="{9D8B030D-6E8A-4147-A177-3AD203B41FA5}">
                      <a16:colId xmlns:a16="http://schemas.microsoft.com/office/drawing/2014/main" val="4225507886"/>
                    </a:ext>
                  </a:extLst>
                </a:gridCol>
                <a:gridCol w="553017">
                  <a:extLst>
                    <a:ext uri="{9D8B030D-6E8A-4147-A177-3AD203B41FA5}">
                      <a16:colId xmlns:a16="http://schemas.microsoft.com/office/drawing/2014/main" val="1998050525"/>
                    </a:ext>
                  </a:extLst>
                </a:gridCol>
                <a:gridCol w="553017">
                  <a:extLst>
                    <a:ext uri="{9D8B030D-6E8A-4147-A177-3AD203B41FA5}">
                      <a16:colId xmlns:a16="http://schemas.microsoft.com/office/drawing/2014/main" val="1918580358"/>
                    </a:ext>
                  </a:extLst>
                </a:gridCol>
                <a:gridCol w="553017">
                  <a:extLst>
                    <a:ext uri="{9D8B030D-6E8A-4147-A177-3AD203B41FA5}">
                      <a16:colId xmlns:a16="http://schemas.microsoft.com/office/drawing/2014/main" val="455219908"/>
                    </a:ext>
                  </a:extLst>
                </a:gridCol>
                <a:gridCol w="553017">
                  <a:extLst>
                    <a:ext uri="{9D8B030D-6E8A-4147-A177-3AD203B41FA5}">
                      <a16:colId xmlns:a16="http://schemas.microsoft.com/office/drawing/2014/main" val="1808535608"/>
                    </a:ext>
                  </a:extLst>
                </a:gridCol>
                <a:gridCol w="553017">
                  <a:extLst>
                    <a:ext uri="{9D8B030D-6E8A-4147-A177-3AD203B41FA5}">
                      <a16:colId xmlns:a16="http://schemas.microsoft.com/office/drawing/2014/main" val="3152818849"/>
                    </a:ext>
                  </a:extLst>
                </a:gridCol>
              </a:tblGrid>
              <a:tr h="6057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Functions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Proficiency Levels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079992"/>
                  </a:ext>
                </a:extLst>
              </a:tr>
              <a:tr h="33651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NL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NM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NH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IL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IM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IH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AL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AM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AH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035145"/>
                  </a:ext>
                </a:extLst>
              </a:tr>
              <a:tr h="6057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/>
                        <a:t>a.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✓+</a:t>
                      </a:r>
                      <a:endParaRPr lang="en-US" sz="14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931670"/>
                  </a:ext>
                </a:extLst>
              </a:tr>
              <a:tr h="6057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b.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✓+</a:t>
                      </a:r>
                      <a:endParaRPr lang="en-US" sz="1400" b="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✓+</a:t>
                      </a:r>
                      <a:endParaRPr lang="en-US" sz="1400" b="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✓+</a:t>
                      </a:r>
                      <a:endParaRPr lang="en-US" sz="1400" b="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986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151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32986-261D-4F78-AF04-9A97FE2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AA62A-2903-4E5B-A861-DEFC5A8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13 Review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7D4D4A-40C3-4B77-81CB-4E7D4E68C2B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55470" y="1066045"/>
            <a:ext cx="10795518" cy="455284"/>
          </a:xfrm>
        </p:spPr>
        <p:txBody>
          <a:bodyPr/>
          <a:lstStyle/>
          <a:p>
            <a:pPr algn="ctr"/>
            <a:r>
              <a:rPr lang="en-US" dirty="0"/>
              <a:t>How can I address the Connections Standards in my classroom?</a:t>
            </a:r>
          </a:p>
        </p:txBody>
      </p:sp>
      <p:grpSp>
        <p:nvGrpSpPr>
          <p:cNvPr id="53" name="Group 52" descr="a book, a camera, music notes, and a paintbrush">
            <a:extLst>
              <a:ext uri="{FF2B5EF4-FFF2-40B4-BE49-F238E27FC236}">
                <a16:creationId xmlns:a16="http://schemas.microsoft.com/office/drawing/2014/main" id="{BA4EEB3A-4D73-4183-A062-7B66971C825C}"/>
              </a:ext>
            </a:extLst>
          </p:cNvPr>
          <p:cNvGrpSpPr/>
          <p:nvPr/>
        </p:nvGrpSpPr>
        <p:grpSpPr>
          <a:xfrm>
            <a:off x="7708366" y="1985065"/>
            <a:ext cx="3101148" cy="1620915"/>
            <a:chOff x="8924842" y="2078384"/>
            <a:chExt cx="3101148" cy="162091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25A2192-1114-4532-B464-ADC4DC987A94}"/>
                </a:ext>
              </a:extLst>
            </p:cNvPr>
            <p:cNvGrpSpPr/>
            <p:nvPr/>
          </p:nvGrpSpPr>
          <p:grpSpPr>
            <a:xfrm>
              <a:off x="9991776" y="2078384"/>
              <a:ext cx="938112" cy="846959"/>
              <a:chOff x="8437876" y="2194008"/>
              <a:chExt cx="1419013" cy="1281133"/>
            </a:xfrm>
          </p:grpSpPr>
          <p:pic>
            <p:nvPicPr>
              <p:cNvPr id="32" name="Graphic 31" descr="Open book outline">
                <a:extLst>
                  <a:ext uri="{FF2B5EF4-FFF2-40B4-BE49-F238E27FC236}">
                    <a16:creationId xmlns:a16="http://schemas.microsoft.com/office/drawing/2014/main" id="{3FC2BF48-4FF3-4818-B747-C8E61088CA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437878" y="2194008"/>
                <a:ext cx="689709" cy="689711"/>
              </a:xfrm>
              <a:prstGeom prst="rect">
                <a:avLst/>
              </a:prstGeom>
            </p:spPr>
          </p:pic>
          <p:pic>
            <p:nvPicPr>
              <p:cNvPr id="33" name="Graphic 32" descr="Video camera with solid fill">
                <a:extLst>
                  <a:ext uri="{FF2B5EF4-FFF2-40B4-BE49-F238E27FC236}">
                    <a16:creationId xmlns:a16="http://schemas.microsoft.com/office/drawing/2014/main" id="{32B148E5-B992-4FBD-93A8-B63BF18B7E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167180" y="2197848"/>
                <a:ext cx="689709" cy="689711"/>
              </a:xfrm>
              <a:prstGeom prst="rect">
                <a:avLst/>
              </a:prstGeom>
            </p:spPr>
          </p:pic>
          <p:pic>
            <p:nvPicPr>
              <p:cNvPr id="34" name="Graphic 33" descr="Paint brush outline">
                <a:extLst>
                  <a:ext uri="{FF2B5EF4-FFF2-40B4-BE49-F238E27FC236}">
                    <a16:creationId xmlns:a16="http://schemas.microsoft.com/office/drawing/2014/main" id="{AEF17658-D76A-4C74-BB08-274DE91E49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167183" y="2846356"/>
                <a:ext cx="567858" cy="567858"/>
              </a:xfrm>
              <a:prstGeom prst="rect">
                <a:avLst/>
              </a:prstGeom>
            </p:spPr>
          </p:pic>
          <p:pic>
            <p:nvPicPr>
              <p:cNvPr id="35" name="Graphic 34" descr="Music notes with solid fill">
                <a:extLst>
                  <a:ext uri="{FF2B5EF4-FFF2-40B4-BE49-F238E27FC236}">
                    <a16:creationId xmlns:a16="http://schemas.microsoft.com/office/drawing/2014/main" id="{292701DC-F582-4AA0-AFDD-C0D889F2D8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8437876" y="2785430"/>
                <a:ext cx="689711" cy="689711"/>
              </a:xfrm>
              <a:prstGeom prst="rect">
                <a:avLst/>
              </a:prstGeom>
            </p:spPr>
          </p:pic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7A349E5-F4EF-4F80-A3F4-8BCD2A60F068}"/>
                </a:ext>
              </a:extLst>
            </p:cNvPr>
            <p:cNvSpPr txBox="1"/>
            <p:nvPr/>
          </p:nvSpPr>
          <p:spPr>
            <a:xfrm>
              <a:off x="8924842" y="2868302"/>
              <a:ext cx="31011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Expose students to a variety of authentic texts and resources that present a diverse variety of perspectives in the </a:t>
              </a:r>
              <a:r>
                <a:rPr lang="en-US" sz="1200"/>
                <a:t>target-language culture</a:t>
              </a:r>
              <a:endParaRPr lang="en-US" sz="1200" dirty="0"/>
            </a:p>
          </p:txBody>
        </p:sp>
      </p:grpSp>
      <p:grpSp>
        <p:nvGrpSpPr>
          <p:cNvPr id="21" name="Group 20" descr="a computer monitor with a teleconference meeting">
            <a:extLst>
              <a:ext uri="{FF2B5EF4-FFF2-40B4-BE49-F238E27FC236}">
                <a16:creationId xmlns:a16="http://schemas.microsoft.com/office/drawing/2014/main" id="{B5EDC903-2B8E-4C61-8F5C-599588FBCAF0}"/>
              </a:ext>
            </a:extLst>
          </p:cNvPr>
          <p:cNvGrpSpPr/>
          <p:nvPr/>
        </p:nvGrpSpPr>
        <p:grpSpPr>
          <a:xfrm>
            <a:off x="4701049" y="1896207"/>
            <a:ext cx="1803748" cy="1532793"/>
            <a:chOff x="1712450" y="4023481"/>
            <a:chExt cx="1803748" cy="1532793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268110F-20DA-FC1A-911E-B2F7E9A9743F}"/>
                </a:ext>
              </a:extLst>
            </p:cNvPr>
            <p:cNvSpPr txBox="1"/>
            <p:nvPr/>
          </p:nvSpPr>
          <p:spPr>
            <a:xfrm>
              <a:off x="1712450" y="4909943"/>
              <a:ext cx="18037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Use technology to facilitate connections beyond the classroom</a:t>
              </a:r>
            </a:p>
          </p:txBody>
        </p:sp>
        <p:pic>
          <p:nvPicPr>
            <p:cNvPr id="15" name="Graphic 14" descr="Online meeting outline">
              <a:extLst>
                <a:ext uri="{FF2B5EF4-FFF2-40B4-BE49-F238E27FC236}">
                  <a16:creationId xmlns:a16="http://schemas.microsoft.com/office/drawing/2014/main" id="{F4AD8ECF-B302-87BF-35D5-6F9DF2F9E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157124" y="4023481"/>
              <a:ext cx="914400" cy="914400"/>
            </a:xfrm>
            <a:prstGeom prst="rect">
              <a:avLst/>
            </a:prstGeom>
          </p:spPr>
        </p:pic>
      </p:grpSp>
      <p:grpSp>
        <p:nvGrpSpPr>
          <p:cNvPr id="26" name="Group 25" descr="a question mark">
            <a:extLst>
              <a:ext uri="{FF2B5EF4-FFF2-40B4-BE49-F238E27FC236}">
                <a16:creationId xmlns:a16="http://schemas.microsoft.com/office/drawing/2014/main" id="{3F8F50CD-1FF9-F2D5-88BA-A0495112BDF2}"/>
              </a:ext>
            </a:extLst>
          </p:cNvPr>
          <p:cNvGrpSpPr/>
          <p:nvPr/>
        </p:nvGrpSpPr>
        <p:grpSpPr>
          <a:xfrm>
            <a:off x="1135843" y="1910648"/>
            <a:ext cx="2201246" cy="1376065"/>
            <a:chOff x="1135843" y="1910648"/>
            <a:chExt cx="2201246" cy="137606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07F21DC-FFE2-464A-B5AF-1EC21F13782E}"/>
                </a:ext>
              </a:extLst>
            </p:cNvPr>
            <p:cNvSpPr txBox="1"/>
            <p:nvPr/>
          </p:nvSpPr>
          <p:spPr>
            <a:xfrm>
              <a:off x="1135843" y="2825048"/>
              <a:ext cx="2201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Use essential questions and themes to guide instruction</a:t>
              </a:r>
            </a:p>
          </p:txBody>
        </p:sp>
        <p:pic>
          <p:nvPicPr>
            <p:cNvPr id="24" name="Graphic 23" descr="Question Mark with solid fill">
              <a:extLst>
                <a:ext uri="{FF2B5EF4-FFF2-40B4-BE49-F238E27FC236}">
                  <a16:creationId xmlns:a16="http://schemas.microsoft.com/office/drawing/2014/main" id="{07A2D9D4-9541-5D82-FDEB-4B9DB82B6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779266" y="1910648"/>
              <a:ext cx="914400" cy="914400"/>
            </a:xfrm>
            <a:prstGeom prst="rect">
              <a:avLst/>
            </a:prstGeom>
          </p:spPr>
        </p:pic>
      </p:grpSp>
      <p:grpSp>
        <p:nvGrpSpPr>
          <p:cNvPr id="70" name="Group 69" descr="a check, a gavel, and a stethoscope">
            <a:extLst>
              <a:ext uri="{FF2B5EF4-FFF2-40B4-BE49-F238E27FC236}">
                <a16:creationId xmlns:a16="http://schemas.microsoft.com/office/drawing/2014/main" id="{1DC1FC39-A8A5-6893-2F9F-0E7A18836831}"/>
              </a:ext>
            </a:extLst>
          </p:cNvPr>
          <p:cNvGrpSpPr/>
          <p:nvPr/>
        </p:nvGrpSpPr>
        <p:grpSpPr>
          <a:xfrm>
            <a:off x="1363145" y="4076119"/>
            <a:ext cx="1973944" cy="2019898"/>
            <a:chOff x="4478692" y="1747987"/>
            <a:chExt cx="1973944" cy="2019898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D143A40-1D1F-2A57-FCA5-9060DA97A885}"/>
                </a:ext>
              </a:extLst>
            </p:cNvPr>
            <p:cNvGrpSpPr/>
            <p:nvPr/>
          </p:nvGrpSpPr>
          <p:grpSpPr>
            <a:xfrm>
              <a:off x="4712805" y="1747987"/>
              <a:ext cx="1667259" cy="1598258"/>
              <a:chOff x="4712805" y="1747987"/>
              <a:chExt cx="1667259" cy="1598258"/>
            </a:xfrm>
          </p:grpSpPr>
          <p:pic>
            <p:nvPicPr>
              <p:cNvPr id="37" name="Graphic 36" descr="Stethoscope outline">
                <a:extLst>
                  <a:ext uri="{FF2B5EF4-FFF2-40B4-BE49-F238E27FC236}">
                    <a16:creationId xmlns:a16="http://schemas.microsoft.com/office/drawing/2014/main" id="{012B5BF1-E452-3AFC-B2BD-BD7F954540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4712805" y="243184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4" name="Graphic 43" descr="Gavel outline">
                <a:extLst>
                  <a:ext uri="{FF2B5EF4-FFF2-40B4-BE49-F238E27FC236}">
                    <a16:creationId xmlns:a16="http://schemas.microsoft.com/office/drawing/2014/main" id="{B7F9E85E-B921-D14E-3CC1-D67403BE36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5465664" y="209878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67" name="Graphic 66" descr="Bank check outline">
                <a:extLst>
                  <a:ext uri="{FF2B5EF4-FFF2-40B4-BE49-F238E27FC236}">
                    <a16:creationId xmlns:a16="http://schemas.microsoft.com/office/drawing/2014/main" id="{9B855C4A-AF0E-A52A-84FE-CBCF7D7612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4760893" y="1747987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2CD026E-59A1-5C08-9EC1-C84C50536367}"/>
                </a:ext>
              </a:extLst>
            </p:cNvPr>
            <p:cNvSpPr txBox="1"/>
            <p:nvPr/>
          </p:nvSpPr>
          <p:spPr>
            <a:xfrm>
              <a:off x="4478692" y="3306220"/>
              <a:ext cx="19739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Incorporate interdisciplinary topics</a:t>
              </a:r>
            </a:p>
          </p:txBody>
        </p:sp>
      </p:grpSp>
      <p:grpSp>
        <p:nvGrpSpPr>
          <p:cNvPr id="92" name="Group 91" descr="an abstract painting, a Roman column, a stack of books, and a beaker surrounding a globe">
            <a:extLst>
              <a:ext uri="{FF2B5EF4-FFF2-40B4-BE49-F238E27FC236}">
                <a16:creationId xmlns:a16="http://schemas.microsoft.com/office/drawing/2014/main" id="{523AE34E-5D9B-5AA6-1EAE-962099FC457C}"/>
              </a:ext>
            </a:extLst>
          </p:cNvPr>
          <p:cNvGrpSpPr/>
          <p:nvPr/>
        </p:nvGrpSpPr>
        <p:grpSpPr>
          <a:xfrm>
            <a:off x="7714044" y="3907535"/>
            <a:ext cx="1973944" cy="2331760"/>
            <a:chOff x="4183033" y="4192614"/>
            <a:chExt cx="1973944" cy="2331760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7879E098-5834-B18F-2D4A-652E823B5108}"/>
                </a:ext>
              </a:extLst>
            </p:cNvPr>
            <p:cNvGrpSpPr/>
            <p:nvPr/>
          </p:nvGrpSpPr>
          <p:grpSpPr>
            <a:xfrm>
              <a:off x="4375470" y="4192614"/>
              <a:ext cx="1589070" cy="1712497"/>
              <a:chOff x="3629023" y="4152474"/>
              <a:chExt cx="1589070" cy="1712497"/>
            </a:xfrm>
          </p:grpSpPr>
          <p:pic>
            <p:nvPicPr>
              <p:cNvPr id="71" name="Graphic 70" descr="Flask outline">
                <a:extLst>
                  <a:ext uri="{FF2B5EF4-FFF2-40B4-BE49-F238E27FC236}">
                    <a16:creationId xmlns:a16="http://schemas.microsoft.com/office/drawing/2014/main" id="{688656D1-BC92-44B8-6B90-6830E350D2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4645895" y="5247619"/>
                <a:ext cx="572198" cy="572198"/>
              </a:xfrm>
              <a:prstGeom prst="rect">
                <a:avLst/>
              </a:prstGeom>
            </p:spPr>
          </p:pic>
          <p:pic>
            <p:nvPicPr>
              <p:cNvPr id="72" name="Graphic 71" descr="Books outline">
                <a:extLst>
                  <a:ext uri="{FF2B5EF4-FFF2-40B4-BE49-F238E27FC236}">
                    <a16:creationId xmlns:a16="http://schemas.microsoft.com/office/drawing/2014/main" id="{61DAD6AD-34F9-9251-ECB0-B31237DE90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3629023" y="5292773"/>
                <a:ext cx="572198" cy="572198"/>
              </a:xfrm>
              <a:prstGeom prst="rect">
                <a:avLst/>
              </a:prstGeom>
            </p:spPr>
          </p:pic>
          <p:pic>
            <p:nvPicPr>
              <p:cNvPr id="73" name="Graphic 72" descr="Greek Pillar outline">
                <a:extLst>
                  <a:ext uri="{FF2B5EF4-FFF2-40B4-BE49-F238E27FC236}">
                    <a16:creationId xmlns:a16="http://schemas.microsoft.com/office/drawing/2014/main" id="{0187B1D0-CE1A-98ED-30C4-BE8EFC8D7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4635771" y="4152474"/>
                <a:ext cx="572198" cy="572198"/>
              </a:xfrm>
              <a:prstGeom prst="rect">
                <a:avLst/>
              </a:prstGeom>
            </p:spPr>
          </p:pic>
          <p:pic>
            <p:nvPicPr>
              <p:cNvPr id="74" name="Graphic 73" descr="Golden Ratio outline">
                <a:extLst>
                  <a:ext uri="{FF2B5EF4-FFF2-40B4-BE49-F238E27FC236}">
                    <a16:creationId xmlns:a16="http://schemas.microsoft.com/office/drawing/2014/main" id="{EAF75A78-7138-0B0E-5F04-5B8E17A653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3629023" y="4154518"/>
                <a:ext cx="572198" cy="572198"/>
              </a:xfrm>
              <a:prstGeom prst="rect">
                <a:avLst/>
              </a:prstGeom>
            </p:spPr>
          </p:pic>
          <p:pic>
            <p:nvPicPr>
              <p:cNvPr id="76" name="Graphic 75" descr="World outline">
                <a:extLst>
                  <a:ext uri="{FF2B5EF4-FFF2-40B4-BE49-F238E27FC236}">
                    <a16:creationId xmlns:a16="http://schemas.microsoft.com/office/drawing/2014/main" id="{166C4C3F-7CD8-F1F9-240A-4F04E6012A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4146748" y="4740121"/>
                <a:ext cx="566057" cy="566057"/>
              </a:xfrm>
              <a:prstGeom prst="rect">
                <a:avLst/>
              </a:prstGeom>
            </p:spPr>
          </p:pic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A15006F9-4E95-4CEF-DEFF-BFCC32B86AEC}"/>
                  </a:ext>
                </a:extLst>
              </p:cNvPr>
              <p:cNvCxnSpPr>
                <a:stCxn id="76" idx="3"/>
                <a:endCxn id="73" idx="2"/>
              </p:cNvCxnSpPr>
              <p:nvPr/>
            </p:nvCxnSpPr>
            <p:spPr>
              <a:xfrm flipV="1">
                <a:off x="4712805" y="4724672"/>
                <a:ext cx="209065" cy="298478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43016329-F05C-B582-99B2-B898B3626301}"/>
                  </a:ext>
                </a:extLst>
              </p:cNvPr>
              <p:cNvCxnSpPr>
                <a:stCxn id="76" idx="3"/>
                <a:endCxn id="71" idx="0"/>
              </p:cNvCxnSpPr>
              <p:nvPr/>
            </p:nvCxnSpPr>
            <p:spPr>
              <a:xfrm>
                <a:off x="4712805" y="5023150"/>
                <a:ext cx="219189" cy="224469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325DBE9C-2777-2581-A9E9-3445CAC7E5A8}"/>
                  </a:ext>
                </a:extLst>
              </p:cNvPr>
              <p:cNvCxnSpPr>
                <a:stCxn id="76" idx="1"/>
                <a:endCxn id="74" idx="2"/>
              </p:cNvCxnSpPr>
              <p:nvPr/>
            </p:nvCxnSpPr>
            <p:spPr>
              <a:xfrm flipH="1" flipV="1">
                <a:off x="3915122" y="4726716"/>
                <a:ext cx="231626" cy="296434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ECE0ADA0-366E-035C-B658-A19145987235}"/>
                  </a:ext>
                </a:extLst>
              </p:cNvPr>
              <p:cNvCxnSpPr>
                <a:stCxn id="76" idx="1"/>
                <a:endCxn id="72" idx="0"/>
              </p:cNvCxnSpPr>
              <p:nvPr/>
            </p:nvCxnSpPr>
            <p:spPr>
              <a:xfrm flipH="1">
                <a:off x="3915122" y="5023150"/>
                <a:ext cx="231626" cy="269623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E2E2CB1-F073-1B16-7675-2C6AA95BF437}"/>
                </a:ext>
              </a:extLst>
            </p:cNvPr>
            <p:cNvSpPr txBox="1"/>
            <p:nvPr/>
          </p:nvSpPr>
          <p:spPr>
            <a:xfrm>
              <a:off x="4183033" y="5878043"/>
              <a:ext cx="1973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Make connections to content being learned in other classes</a:t>
              </a:r>
            </a:p>
          </p:txBody>
        </p:sp>
      </p:grpSp>
      <p:grpSp>
        <p:nvGrpSpPr>
          <p:cNvPr id="99" name="Group 98" descr="Person with a clipboard and a checklist">
            <a:extLst>
              <a:ext uri="{FF2B5EF4-FFF2-40B4-BE49-F238E27FC236}">
                <a16:creationId xmlns:a16="http://schemas.microsoft.com/office/drawing/2014/main" id="{649F60EF-2B9E-9250-7D5F-F1B8655B6D51}"/>
              </a:ext>
            </a:extLst>
          </p:cNvPr>
          <p:cNvGrpSpPr/>
          <p:nvPr/>
        </p:nvGrpSpPr>
        <p:grpSpPr>
          <a:xfrm>
            <a:off x="4636055" y="4137772"/>
            <a:ext cx="1973944" cy="1598696"/>
            <a:chOff x="4583393" y="4607700"/>
            <a:chExt cx="1973944" cy="1598696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69FDC946-7C6B-11F2-E4A6-1D2B337EEB18}"/>
                </a:ext>
              </a:extLst>
            </p:cNvPr>
            <p:cNvGrpSpPr/>
            <p:nvPr/>
          </p:nvGrpSpPr>
          <p:grpSpPr>
            <a:xfrm>
              <a:off x="4788848" y="4607700"/>
              <a:ext cx="1393980" cy="914400"/>
              <a:chOff x="4788848" y="4607700"/>
              <a:chExt cx="1393980" cy="914400"/>
            </a:xfrm>
          </p:grpSpPr>
          <p:pic>
            <p:nvPicPr>
              <p:cNvPr id="94" name="Graphic 93" descr="User outline">
                <a:extLst>
                  <a:ext uri="{FF2B5EF4-FFF2-40B4-BE49-F238E27FC236}">
                    <a16:creationId xmlns:a16="http://schemas.microsoft.com/office/drawing/2014/main" id="{B1C452C0-9994-4AC6-7A7A-BB19707EBC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4788848" y="46077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96" name="Graphic 95" descr="Clipboard Partially Checked outline">
                <a:extLst>
                  <a:ext uri="{FF2B5EF4-FFF2-40B4-BE49-F238E27FC236}">
                    <a16:creationId xmlns:a16="http://schemas.microsoft.com/office/drawing/2014/main" id="{7609E795-EB1E-907E-3253-39E8DF5291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4"/>
                  </a:ext>
                </a:extLst>
              </a:blip>
              <a:stretch>
                <a:fillRect/>
              </a:stretch>
            </p:blipFill>
            <p:spPr>
              <a:xfrm>
                <a:off x="5536497" y="4777473"/>
                <a:ext cx="646331" cy="646331"/>
              </a:xfrm>
              <a:prstGeom prst="rect">
                <a:avLst/>
              </a:prstGeom>
            </p:spPr>
          </p:pic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6904F1BC-0347-1D6D-AC0E-583B7EB998FC}"/>
                </a:ext>
              </a:extLst>
            </p:cNvPr>
            <p:cNvSpPr txBox="1"/>
            <p:nvPr/>
          </p:nvSpPr>
          <p:spPr>
            <a:xfrm>
              <a:off x="4583393" y="5560065"/>
              <a:ext cx="1973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Promote student autonomy and ownership of their learning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6296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32986-261D-4F78-AF04-9A97FE2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AA62A-2903-4E5B-A861-DEFC5A8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13 Review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7D4D4A-40C3-4B77-81CB-4E7D4E68C2B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036575" y="2973716"/>
            <a:ext cx="3932237" cy="455284"/>
          </a:xfrm>
        </p:spPr>
        <p:txBody>
          <a:bodyPr/>
          <a:lstStyle/>
          <a:p>
            <a:pPr algn="ctr"/>
            <a:r>
              <a:rPr lang="en-US" sz="4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89621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DF506-3E5C-46BF-8DA7-CB5521C48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3659" y="2379434"/>
            <a:ext cx="11525055" cy="3131683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Explains Practice 8: Communities and why it’s important for world language education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03B6A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Explores the Massachusetts World Languages Standards for Communities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03B6A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Discusses how to address the Communities Standards in the classroom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32986-261D-4F78-AF04-9A97FE2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AA62A-2903-4E5B-A861-DEFC5A8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14 Review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7D4D4A-40C3-4B77-81CB-4E7D4E68C2B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29881" y="1417146"/>
            <a:ext cx="3932237" cy="455284"/>
          </a:xfrm>
        </p:spPr>
        <p:txBody>
          <a:bodyPr/>
          <a:lstStyle/>
          <a:p>
            <a:pPr algn="ctr"/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129994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DF506-3E5C-46BF-8DA7-CB5521C48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8540" y="1883140"/>
            <a:ext cx="11525055" cy="220755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Maintain engagement in the target-language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Consider diverse perspectives, build empathy, and act collectively to contribute to strong communities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Recognize strengths, set goals for growth, and reflect upon progress in using languages for enjoyment, enrichment, career advancement, and building diverse relationships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32986-261D-4F78-AF04-9A97FE2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AA62A-2903-4E5B-A861-DEFC5A8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14 Review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7D4D4A-40C3-4B77-81CB-4E7D4E68C2B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0" y="1417146"/>
            <a:ext cx="12191999" cy="455284"/>
          </a:xfrm>
        </p:spPr>
        <p:txBody>
          <a:bodyPr/>
          <a:lstStyle/>
          <a:p>
            <a:pPr algn="ctr"/>
            <a:r>
              <a:rPr lang="en-US" dirty="0"/>
              <a:t>What do students do in Practice 8: Communities?</a:t>
            </a:r>
          </a:p>
        </p:txBody>
      </p:sp>
    </p:spTree>
    <p:extLst>
      <p:ext uri="{BB962C8B-B14F-4D97-AF65-F5344CB8AC3E}">
        <p14:creationId xmlns:p14="http://schemas.microsoft.com/office/powerpoint/2010/main" val="2480774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DF506-3E5C-46BF-8DA7-CB5521C48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3472" y="1729176"/>
            <a:ext cx="11525055" cy="31316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Descriptions of Communities skills that students demonstrate at different levels of proficiency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Each Communities Standard contains six Functions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Functions related to applying cultural and linguistic skills are numbered 8.a.1 and 8.a.2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Functions related to becoming lifelong learners are numbered 8.b.1-8.b.4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32986-261D-4F78-AF04-9A97FE2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AA62A-2903-4E5B-A861-DEFC5A8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14 Review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7D4D4A-40C3-4B77-81CB-4E7D4E68C2B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3659" y="1273892"/>
            <a:ext cx="11525055" cy="455284"/>
          </a:xfrm>
        </p:spPr>
        <p:txBody>
          <a:bodyPr/>
          <a:lstStyle/>
          <a:p>
            <a:pPr algn="ctr"/>
            <a:r>
              <a:rPr lang="en-US" dirty="0"/>
              <a:t>What are the Communities Standards?</a:t>
            </a:r>
          </a:p>
        </p:txBody>
      </p:sp>
      <p:grpSp>
        <p:nvGrpSpPr>
          <p:cNvPr id="7" name="Group 6" descr="A communities standard from the framework">
            <a:extLst>
              <a:ext uri="{FF2B5EF4-FFF2-40B4-BE49-F238E27FC236}">
                <a16:creationId xmlns:a16="http://schemas.microsoft.com/office/drawing/2014/main" id="{F7E4BC2D-4FDE-2235-2194-457E6665213F}"/>
              </a:ext>
            </a:extLst>
          </p:cNvPr>
          <p:cNvGrpSpPr/>
          <p:nvPr/>
        </p:nvGrpSpPr>
        <p:grpSpPr>
          <a:xfrm>
            <a:off x="519251" y="3090862"/>
            <a:ext cx="11467955" cy="3342709"/>
            <a:chOff x="519251" y="3090862"/>
            <a:chExt cx="11467955" cy="334270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D0A3D1-FFD6-40EB-BACD-B475CFCDB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08272" y="3090862"/>
              <a:ext cx="838200" cy="6762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7C6CAC-D90C-6C12-37FE-3C44E17A1ABE}"/>
                </a:ext>
              </a:extLst>
            </p:cNvPr>
            <p:cNvSpPr txBox="1"/>
            <p:nvPr/>
          </p:nvSpPr>
          <p:spPr>
            <a:xfrm>
              <a:off x="519251" y="3824074"/>
              <a:ext cx="11467955" cy="2609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8. Communities - </a:t>
              </a:r>
              <a:r>
                <a:rPr lang="en-US" sz="13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In </a:t>
              </a:r>
              <a:r>
                <a:rPr lang="en-US" sz="1300" i="1" dirty="0">
                  <a:solidFill>
                    <a:srgbClr val="0C75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 variety of settings, </a:t>
              </a:r>
              <a:r>
                <a:rPr lang="en-US" sz="13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using </a:t>
              </a:r>
              <a:r>
                <a:rPr lang="en-US" sz="1300" i="1" dirty="0">
                  <a:solidFill>
                    <a:srgbClr val="4A0C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the target language to the greatest appropriate extent for the community-based situation,</a:t>
              </a:r>
              <a:r>
                <a:rPr lang="en-US" sz="13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with </a:t>
              </a:r>
              <a:r>
                <a:rPr lang="en-US" sz="1300" i="1" dirty="0">
                  <a:solidFill>
                    <a:srgbClr val="545008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appropriate linguistic scaffolding, </a:t>
              </a:r>
              <a:r>
                <a:rPr lang="en-US" sz="13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students fully and consistently:</a:t>
              </a:r>
              <a:endPara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lphaLcPeriod"/>
              </a:pPr>
              <a:r>
                <a:rPr lang="en-US" sz="13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Apply cultural and linguistic skills to participate in the school, local, and global community by:</a:t>
              </a:r>
              <a:endParaRPr lang="en-US" sz="13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742950" marR="0" lvl="1" indent="-2857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US" sz="13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Engaging with resources and assets in the community such as individuals and organizations or technological tools to further investigate and enjoy target-language cultures. (IM.8.a.1)</a:t>
              </a:r>
              <a:endParaRPr lang="en-US" sz="13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742950" marR="0" lvl="1" indent="-2857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US" sz="13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Identifying needs and/or injustices and designing</a:t>
              </a:r>
              <a:r>
                <a:rPr lang="en-US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3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and taking collective action to contribute to strong communities. (IM.8.a.2)</a:t>
              </a:r>
              <a:endParaRPr lang="en-US" sz="13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lphaLcPeriod"/>
              </a:pPr>
              <a:r>
                <a:rPr lang="en-US" sz="13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Become lifelong learners by:</a:t>
              </a:r>
              <a:endParaRPr lang="en-US" sz="13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742950" marR="0" lvl="1" indent="-2857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US" sz="13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Using languages for enjoyment and enrichment and accessing and evaluating further opportunities for doing so. (IM.8.b.1)</a:t>
              </a:r>
              <a:endParaRPr lang="en-US" sz="13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742950" marR="0" lvl="1" indent="-2857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US" sz="13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Interacting on a regular basis with speakers/signers of the target language to build diverse relationships. (IM.8.b.2)</a:t>
              </a:r>
              <a:endParaRPr lang="en-US" sz="13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742950" marR="0" lvl="1" indent="-2857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US" sz="13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Explaining language education requirements for careers of interest. (IM.8.b.3)</a:t>
              </a:r>
              <a:endParaRPr lang="en-US" sz="13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742950" marR="0" lvl="1" indent="-2857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US" sz="13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Setting goals for growth in these areas and reflecting upon progress. (IM.8.b.4)</a:t>
              </a:r>
              <a:endParaRPr lang="en-US" sz="13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4427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32986-261D-4F78-AF04-9A97FE2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AA62A-2903-4E5B-A861-DEFC5A8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14 Review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7D4D4A-40C3-4B77-81CB-4E7D4E68C2B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3659" y="1273892"/>
            <a:ext cx="11525055" cy="455284"/>
          </a:xfrm>
        </p:spPr>
        <p:txBody>
          <a:bodyPr/>
          <a:lstStyle/>
          <a:p>
            <a:pPr algn="ctr"/>
            <a:r>
              <a:rPr lang="en-US" dirty="0"/>
              <a:t>How do the Functions progress across proficiency levels?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F18F090-8C90-4796-B694-07AD30F2AC09}"/>
              </a:ext>
            </a:extLst>
          </p:cNvPr>
          <p:cNvSpPr txBox="1">
            <a:spLocks/>
          </p:cNvSpPr>
          <p:nvPr/>
        </p:nvSpPr>
        <p:spPr>
          <a:xfrm>
            <a:off x="2184289" y="5711516"/>
            <a:ext cx="7797911" cy="495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None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None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No progression of text type or supports</a:t>
            </a:r>
          </a:p>
        </p:txBody>
      </p: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045ECEBE-0BB0-0604-9344-DC29CF2CA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156825"/>
              </p:ext>
            </p:extLst>
          </p:nvPr>
        </p:nvGraphicFramePr>
        <p:xfrm>
          <a:off x="1520354" y="1691588"/>
          <a:ext cx="9151291" cy="372420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35151">
                  <a:extLst>
                    <a:ext uri="{9D8B030D-6E8A-4147-A177-3AD203B41FA5}">
                      <a16:colId xmlns:a16="http://schemas.microsoft.com/office/drawing/2014/main" val="4076518761"/>
                    </a:ext>
                  </a:extLst>
                </a:gridCol>
                <a:gridCol w="771614">
                  <a:extLst>
                    <a:ext uri="{9D8B030D-6E8A-4147-A177-3AD203B41FA5}">
                      <a16:colId xmlns:a16="http://schemas.microsoft.com/office/drawing/2014/main" val="3805529027"/>
                    </a:ext>
                  </a:extLst>
                </a:gridCol>
                <a:gridCol w="771614">
                  <a:extLst>
                    <a:ext uri="{9D8B030D-6E8A-4147-A177-3AD203B41FA5}">
                      <a16:colId xmlns:a16="http://schemas.microsoft.com/office/drawing/2014/main" val="252377774"/>
                    </a:ext>
                  </a:extLst>
                </a:gridCol>
                <a:gridCol w="771614">
                  <a:extLst>
                    <a:ext uri="{9D8B030D-6E8A-4147-A177-3AD203B41FA5}">
                      <a16:colId xmlns:a16="http://schemas.microsoft.com/office/drawing/2014/main" val="1577868625"/>
                    </a:ext>
                  </a:extLst>
                </a:gridCol>
                <a:gridCol w="771614">
                  <a:extLst>
                    <a:ext uri="{9D8B030D-6E8A-4147-A177-3AD203B41FA5}">
                      <a16:colId xmlns:a16="http://schemas.microsoft.com/office/drawing/2014/main" val="2584546458"/>
                    </a:ext>
                  </a:extLst>
                </a:gridCol>
                <a:gridCol w="771614">
                  <a:extLst>
                    <a:ext uri="{9D8B030D-6E8A-4147-A177-3AD203B41FA5}">
                      <a16:colId xmlns:a16="http://schemas.microsoft.com/office/drawing/2014/main" val="4225507886"/>
                    </a:ext>
                  </a:extLst>
                </a:gridCol>
                <a:gridCol w="771614">
                  <a:extLst>
                    <a:ext uri="{9D8B030D-6E8A-4147-A177-3AD203B41FA5}">
                      <a16:colId xmlns:a16="http://schemas.microsoft.com/office/drawing/2014/main" val="1998050525"/>
                    </a:ext>
                  </a:extLst>
                </a:gridCol>
                <a:gridCol w="771614">
                  <a:extLst>
                    <a:ext uri="{9D8B030D-6E8A-4147-A177-3AD203B41FA5}">
                      <a16:colId xmlns:a16="http://schemas.microsoft.com/office/drawing/2014/main" val="1918580358"/>
                    </a:ext>
                  </a:extLst>
                </a:gridCol>
                <a:gridCol w="771614">
                  <a:extLst>
                    <a:ext uri="{9D8B030D-6E8A-4147-A177-3AD203B41FA5}">
                      <a16:colId xmlns:a16="http://schemas.microsoft.com/office/drawing/2014/main" val="455219908"/>
                    </a:ext>
                  </a:extLst>
                </a:gridCol>
                <a:gridCol w="771614">
                  <a:extLst>
                    <a:ext uri="{9D8B030D-6E8A-4147-A177-3AD203B41FA5}">
                      <a16:colId xmlns:a16="http://schemas.microsoft.com/office/drawing/2014/main" val="1808535608"/>
                    </a:ext>
                  </a:extLst>
                </a:gridCol>
                <a:gridCol w="771614">
                  <a:extLst>
                    <a:ext uri="{9D8B030D-6E8A-4147-A177-3AD203B41FA5}">
                      <a16:colId xmlns:a16="http://schemas.microsoft.com/office/drawing/2014/main" val="3152818849"/>
                    </a:ext>
                  </a:extLst>
                </a:gridCol>
              </a:tblGrid>
              <a:tr h="6057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Functions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Proficiency Levels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079992"/>
                  </a:ext>
                </a:extLst>
              </a:tr>
              <a:tr h="33651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NL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NM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NH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IL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IM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IH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AL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AM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AH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035145"/>
                  </a:ext>
                </a:extLst>
              </a:tr>
              <a:tr h="463663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/>
                        <a:t>a.1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kern="1200" dirty="0">
                          <a:solidFill>
                            <a:srgbClr val="203B6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>
                        <a:solidFill>
                          <a:srgbClr val="203B6A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✓+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✓+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931670"/>
                  </a:ext>
                </a:extLst>
              </a:tr>
              <a:tr h="4636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a.2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rgbClr val="203B6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>
                        <a:solidFill>
                          <a:srgbClr val="203B6A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✓+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✓+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✓+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986056"/>
                  </a:ext>
                </a:extLst>
              </a:tr>
              <a:tr h="4636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b.1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✓+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✓+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✓+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788918"/>
                  </a:ext>
                </a:extLst>
              </a:tr>
              <a:tr h="4636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b.2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✓+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477789"/>
                  </a:ext>
                </a:extLst>
              </a:tr>
              <a:tr h="4636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b.3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✓+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✓+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✓+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445927"/>
                  </a:ext>
                </a:extLst>
              </a:tr>
              <a:tr h="4636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b.4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✓+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✓+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3B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763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369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32986-261D-4F78-AF04-9A97FE2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AA62A-2903-4E5B-A861-DEFC5A8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14 Review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7D4D4A-40C3-4B77-81CB-4E7D4E68C2B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272361" y="1189504"/>
            <a:ext cx="11370971" cy="455284"/>
          </a:xfrm>
        </p:spPr>
        <p:txBody>
          <a:bodyPr/>
          <a:lstStyle/>
          <a:p>
            <a:pPr algn="ctr"/>
            <a:r>
              <a:rPr lang="en-US" dirty="0"/>
              <a:t>How can I address the Communities Standards in my classroom?</a:t>
            </a:r>
          </a:p>
        </p:txBody>
      </p:sp>
      <p:grpSp>
        <p:nvGrpSpPr>
          <p:cNvPr id="24" name="Group 23" descr="a brick wall">
            <a:extLst>
              <a:ext uri="{FF2B5EF4-FFF2-40B4-BE49-F238E27FC236}">
                <a16:creationId xmlns:a16="http://schemas.microsoft.com/office/drawing/2014/main" id="{46D40D1A-ABCF-467F-BAF9-19196E5AE942}"/>
              </a:ext>
            </a:extLst>
          </p:cNvPr>
          <p:cNvGrpSpPr/>
          <p:nvPr/>
        </p:nvGrpSpPr>
        <p:grpSpPr>
          <a:xfrm>
            <a:off x="6832345" y="4060868"/>
            <a:ext cx="2002869" cy="1788505"/>
            <a:chOff x="3673435" y="4203156"/>
            <a:chExt cx="2002869" cy="1788505"/>
          </a:xfrm>
        </p:grpSpPr>
        <p:pic>
          <p:nvPicPr>
            <p:cNvPr id="21" name="Graphic 20" descr="Building Brick Wall outline">
              <a:extLst>
                <a:ext uri="{FF2B5EF4-FFF2-40B4-BE49-F238E27FC236}">
                  <a16:creationId xmlns:a16="http://schemas.microsoft.com/office/drawing/2014/main" id="{E06B1CC7-84B4-40AE-849C-243B2749D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90932" y="4203156"/>
              <a:ext cx="1167876" cy="116787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56F2D6-7D79-4353-8016-3E7CDE277BC5}"/>
                </a:ext>
              </a:extLst>
            </p:cNvPr>
            <p:cNvSpPr txBox="1"/>
            <p:nvPr/>
          </p:nvSpPr>
          <p:spPr>
            <a:xfrm>
              <a:off x="3673435" y="5345330"/>
              <a:ext cx="20028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Provide opportunities for project-based or experiential learning</a:t>
              </a:r>
            </a:p>
          </p:txBody>
        </p:sp>
      </p:grpSp>
      <p:grpSp>
        <p:nvGrpSpPr>
          <p:cNvPr id="46" name="Group 45" descr="a computer monitor with a virtual meeting on screen">
            <a:extLst>
              <a:ext uri="{FF2B5EF4-FFF2-40B4-BE49-F238E27FC236}">
                <a16:creationId xmlns:a16="http://schemas.microsoft.com/office/drawing/2014/main" id="{E382B6FC-A750-05D3-2416-2F15120BD49B}"/>
              </a:ext>
            </a:extLst>
          </p:cNvPr>
          <p:cNvGrpSpPr/>
          <p:nvPr/>
        </p:nvGrpSpPr>
        <p:grpSpPr>
          <a:xfrm>
            <a:off x="1006917" y="4247927"/>
            <a:ext cx="1895475" cy="1511411"/>
            <a:chOff x="1666586" y="4023481"/>
            <a:chExt cx="1895475" cy="151141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7924071-0B58-814D-0D6B-41D20D81934C}"/>
                </a:ext>
              </a:extLst>
            </p:cNvPr>
            <p:cNvSpPr txBox="1"/>
            <p:nvPr/>
          </p:nvSpPr>
          <p:spPr>
            <a:xfrm>
              <a:off x="1666586" y="4888561"/>
              <a:ext cx="1895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Use technology to facilitate interactions with global communities</a:t>
              </a:r>
            </a:p>
          </p:txBody>
        </p:sp>
        <p:pic>
          <p:nvPicPr>
            <p:cNvPr id="51" name="Graphic 50" descr="Online meeting outline">
              <a:extLst>
                <a:ext uri="{FF2B5EF4-FFF2-40B4-BE49-F238E27FC236}">
                  <a16:creationId xmlns:a16="http://schemas.microsoft.com/office/drawing/2014/main" id="{C9C0721D-CC58-B51D-6492-584078A02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57124" y="4023481"/>
              <a:ext cx="914400" cy="914400"/>
            </a:xfrm>
            <a:prstGeom prst="rect">
              <a:avLst/>
            </a:prstGeom>
          </p:spPr>
        </p:pic>
      </p:grpSp>
      <p:grpSp>
        <p:nvGrpSpPr>
          <p:cNvPr id="22" name="Group 21" descr="a hand">
            <a:extLst>
              <a:ext uri="{FF2B5EF4-FFF2-40B4-BE49-F238E27FC236}">
                <a16:creationId xmlns:a16="http://schemas.microsoft.com/office/drawing/2014/main" id="{21DD6B61-FA92-1195-1E36-0783BB4EDF06}"/>
              </a:ext>
            </a:extLst>
          </p:cNvPr>
          <p:cNvGrpSpPr/>
          <p:nvPr/>
        </p:nvGrpSpPr>
        <p:grpSpPr>
          <a:xfrm>
            <a:off x="755780" y="1744993"/>
            <a:ext cx="2023867" cy="1511411"/>
            <a:chOff x="755780" y="1744993"/>
            <a:chExt cx="2023867" cy="1511411"/>
          </a:xfrm>
        </p:grpSpPr>
        <p:pic>
          <p:nvPicPr>
            <p:cNvPr id="20" name="Graphic 19" descr="Raised hand outline">
              <a:extLst>
                <a:ext uri="{FF2B5EF4-FFF2-40B4-BE49-F238E27FC236}">
                  <a16:creationId xmlns:a16="http://schemas.microsoft.com/office/drawing/2014/main" id="{3E2C0973-402B-6031-70D5-5218FE0ED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374710" y="1744993"/>
              <a:ext cx="914400" cy="914400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EC3C93A-452F-615F-4ED7-48F98E20F46F}"/>
                </a:ext>
              </a:extLst>
            </p:cNvPr>
            <p:cNvSpPr txBox="1"/>
            <p:nvPr/>
          </p:nvSpPr>
          <p:spPr>
            <a:xfrm>
              <a:off x="755780" y="2610073"/>
              <a:ext cx="2023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Design hands-on learning activities within and beyond the classroom</a:t>
              </a:r>
            </a:p>
          </p:txBody>
        </p:sp>
      </p:grpSp>
      <p:pic>
        <p:nvPicPr>
          <p:cNvPr id="40" name="Graphic 39" descr="Social network outline">
            <a:extLst>
              <a:ext uri="{FF2B5EF4-FFF2-40B4-BE49-F238E27FC236}">
                <a16:creationId xmlns:a16="http://schemas.microsoft.com/office/drawing/2014/main" id="{43B0A91C-9058-3135-2961-0E79070601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23800" y="1740023"/>
            <a:ext cx="914400" cy="914400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02FD012C-11E2-D08C-B4F2-599844BB0A98}"/>
              </a:ext>
            </a:extLst>
          </p:cNvPr>
          <p:cNvSpPr txBox="1"/>
          <p:nvPr/>
        </p:nvSpPr>
        <p:spPr>
          <a:xfrm>
            <a:off x="9232738" y="2610073"/>
            <a:ext cx="1895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Leverage students’ existing connections to multilingual communities</a:t>
            </a:r>
          </a:p>
        </p:txBody>
      </p:sp>
      <p:grpSp>
        <p:nvGrpSpPr>
          <p:cNvPr id="84" name="Group 83" descr="an arrow traveling from a person to a speech bubble to a globe">
            <a:extLst>
              <a:ext uri="{FF2B5EF4-FFF2-40B4-BE49-F238E27FC236}">
                <a16:creationId xmlns:a16="http://schemas.microsoft.com/office/drawing/2014/main" id="{5451285B-D980-F4A7-DEF0-4908E2219FC7}"/>
              </a:ext>
            </a:extLst>
          </p:cNvPr>
          <p:cNvGrpSpPr/>
          <p:nvPr/>
        </p:nvGrpSpPr>
        <p:grpSpPr>
          <a:xfrm>
            <a:off x="3726621" y="4367765"/>
            <a:ext cx="2231224" cy="1383186"/>
            <a:chOff x="4900489" y="4671021"/>
            <a:chExt cx="2231224" cy="138318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E33311DA-820A-7670-6770-255FE8854E04}"/>
                </a:ext>
              </a:extLst>
            </p:cNvPr>
            <p:cNvGrpSpPr/>
            <p:nvPr/>
          </p:nvGrpSpPr>
          <p:grpSpPr>
            <a:xfrm>
              <a:off x="4900489" y="4671021"/>
              <a:ext cx="2231224" cy="713842"/>
              <a:chOff x="4743836" y="4432953"/>
              <a:chExt cx="2923640" cy="935368"/>
            </a:xfrm>
          </p:grpSpPr>
          <p:pic>
            <p:nvPicPr>
              <p:cNvPr id="64" name="Graphic 63" descr="Globe outline">
                <a:extLst>
                  <a:ext uri="{FF2B5EF4-FFF2-40B4-BE49-F238E27FC236}">
                    <a16:creationId xmlns:a16="http://schemas.microsoft.com/office/drawing/2014/main" id="{8F222F0D-483A-78EE-9DCB-DB9B27B40E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897846" y="4432953"/>
                <a:ext cx="769630" cy="769630"/>
              </a:xfrm>
              <a:prstGeom prst="rect">
                <a:avLst/>
              </a:prstGeom>
            </p:spPr>
          </p:pic>
          <p:pic>
            <p:nvPicPr>
              <p:cNvPr id="67" name="Graphic 66" descr="User outline">
                <a:extLst>
                  <a:ext uri="{FF2B5EF4-FFF2-40B4-BE49-F238E27FC236}">
                    <a16:creationId xmlns:a16="http://schemas.microsoft.com/office/drawing/2014/main" id="{8A3DFF55-C9B8-4E52-A807-940F0E27D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4743836" y="445392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69" name="Graphic 57" descr="Speech outline">
                <a:extLst>
                  <a:ext uri="{FF2B5EF4-FFF2-40B4-BE49-F238E27FC236}">
                    <a16:creationId xmlns:a16="http://schemas.microsoft.com/office/drawing/2014/main" id="{C7961AF8-9A7E-01BC-7B0B-3D156017E170}"/>
                  </a:ext>
                </a:extLst>
              </p:cNvPr>
              <p:cNvSpPr/>
              <p:nvPr/>
            </p:nvSpPr>
            <p:spPr>
              <a:xfrm flipH="1">
                <a:off x="5880389" y="4569107"/>
                <a:ext cx="647703" cy="590654"/>
              </a:xfrm>
              <a:custGeom>
                <a:avLst/>
                <a:gdLst>
                  <a:gd name="connsiteX0" fmla="*/ 615316 w 647703"/>
                  <a:gd name="connsiteY0" fmla="*/ 19040 h 590654"/>
                  <a:gd name="connsiteX1" fmla="*/ 628651 w 647703"/>
                  <a:gd name="connsiteY1" fmla="*/ 33328 h 590654"/>
                  <a:gd name="connsiteX2" fmla="*/ 628651 w 647703"/>
                  <a:gd name="connsiteY2" fmla="*/ 426825 h 590654"/>
                  <a:gd name="connsiteX3" fmla="*/ 615316 w 647703"/>
                  <a:gd name="connsiteY3" fmla="*/ 440160 h 590654"/>
                  <a:gd name="connsiteX4" fmla="*/ 499111 w 647703"/>
                  <a:gd name="connsiteY4" fmla="*/ 440160 h 590654"/>
                  <a:gd name="connsiteX5" fmla="*/ 499111 w 647703"/>
                  <a:gd name="connsiteY5" fmla="*/ 543982 h 590654"/>
                  <a:gd name="connsiteX6" fmla="*/ 402261 w 647703"/>
                  <a:gd name="connsiteY6" fmla="*/ 444951 h 590654"/>
                  <a:gd name="connsiteX7" fmla="*/ 396660 w 647703"/>
                  <a:gd name="connsiteY7" fmla="*/ 439236 h 590654"/>
                  <a:gd name="connsiteX8" fmla="*/ 32386 w 647703"/>
                  <a:gd name="connsiteY8" fmla="*/ 439236 h 590654"/>
                  <a:gd name="connsiteX9" fmla="*/ 19051 w 647703"/>
                  <a:gd name="connsiteY9" fmla="*/ 426479 h 590654"/>
                  <a:gd name="connsiteX10" fmla="*/ 19051 w 647703"/>
                  <a:gd name="connsiteY10" fmla="*/ 425901 h 590654"/>
                  <a:gd name="connsiteX11" fmla="*/ 19051 w 647703"/>
                  <a:gd name="connsiteY11" fmla="*/ 32385 h 590654"/>
                  <a:gd name="connsiteX12" fmla="*/ 32386 w 647703"/>
                  <a:gd name="connsiteY12" fmla="*/ 19050 h 590654"/>
                  <a:gd name="connsiteX13" fmla="*/ 615316 w 647703"/>
                  <a:gd name="connsiteY13" fmla="*/ 19050 h 590654"/>
                  <a:gd name="connsiteX14" fmla="*/ 615316 w 647703"/>
                  <a:gd name="connsiteY14" fmla="*/ 0 h 590654"/>
                  <a:gd name="connsiteX15" fmla="*/ 32386 w 647703"/>
                  <a:gd name="connsiteY15" fmla="*/ 0 h 590654"/>
                  <a:gd name="connsiteX16" fmla="*/ 1 w 647703"/>
                  <a:gd name="connsiteY16" fmla="*/ 32385 h 590654"/>
                  <a:gd name="connsiteX17" fmla="*/ 1 w 647703"/>
                  <a:gd name="connsiteY17" fmla="*/ 425872 h 590654"/>
                  <a:gd name="connsiteX18" fmla="*/ 31851 w 647703"/>
                  <a:gd name="connsiteY18" fmla="*/ 458257 h 590654"/>
                  <a:gd name="connsiteX19" fmla="*/ 32386 w 647703"/>
                  <a:gd name="connsiteY19" fmla="*/ 458257 h 590654"/>
                  <a:gd name="connsiteX20" fmla="*/ 388621 w 647703"/>
                  <a:gd name="connsiteY20" fmla="*/ 458257 h 590654"/>
                  <a:gd name="connsiteX21" fmla="*/ 518161 w 647703"/>
                  <a:gd name="connsiteY21" fmla="*/ 590655 h 590654"/>
                  <a:gd name="connsiteX22" fmla="*/ 518161 w 647703"/>
                  <a:gd name="connsiteY22" fmla="*/ 459210 h 590654"/>
                  <a:gd name="connsiteX23" fmla="*/ 615316 w 647703"/>
                  <a:gd name="connsiteY23" fmla="*/ 459210 h 590654"/>
                  <a:gd name="connsiteX24" fmla="*/ 647701 w 647703"/>
                  <a:gd name="connsiteY24" fmla="*/ 426825 h 590654"/>
                  <a:gd name="connsiteX25" fmla="*/ 647701 w 647703"/>
                  <a:gd name="connsiteY25" fmla="*/ 33338 h 590654"/>
                  <a:gd name="connsiteX26" fmla="*/ 615316 w 647703"/>
                  <a:gd name="connsiteY26" fmla="*/ 0 h 590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47703" h="590654">
                    <a:moveTo>
                      <a:pt x="615316" y="19040"/>
                    </a:moveTo>
                    <a:cubicBezTo>
                      <a:pt x="622934" y="19325"/>
                      <a:pt x="628892" y="25709"/>
                      <a:pt x="628651" y="33328"/>
                    </a:cubicBezTo>
                    <a:lnTo>
                      <a:pt x="628651" y="426825"/>
                    </a:lnTo>
                    <a:cubicBezTo>
                      <a:pt x="628461" y="434109"/>
                      <a:pt x="622601" y="439969"/>
                      <a:pt x="615316" y="440160"/>
                    </a:cubicBezTo>
                    <a:lnTo>
                      <a:pt x="499111" y="440160"/>
                    </a:lnTo>
                    <a:lnTo>
                      <a:pt x="499111" y="543982"/>
                    </a:lnTo>
                    <a:lnTo>
                      <a:pt x="402261" y="444951"/>
                    </a:lnTo>
                    <a:lnTo>
                      <a:pt x="396660" y="439236"/>
                    </a:lnTo>
                    <a:lnTo>
                      <a:pt x="32386" y="439236"/>
                    </a:lnTo>
                    <a:cubicBezTo>
                      <a:pt x="25181" y="439396"/>
                      <a:pt x="19211" y="433684"/>
                      <a:pt x="19051" y="426479"/>
                    </a:cubicBezTo>
                    <a:cubicBezTo>
                      <a:pt x="19047" y="426286"/>
                      <a:pt x="19047" y="426093"/>
                      <a:pt x="19051" y="425901"/>
                    </a:cubicBezTo>
                    <a:lnTo>
                      <a:pt x="19051" y="32385"/>
                    </a:lnTo>
                    <a:cubicBezTo>
                      <a:pt x="19242" y="25100"/>
                      <a:pt x="25101" y="19240"/>
                      <a:pt x="32386" y="19050"/>
                    </a:cubicBezTo>
                    <a:lnTo>
                      <a:pt x="615316" y="19050"/>
                    </a:lnTo>
                    <a:moveTo>
                      <a:pt x="615316" y="0"/>
                    </a:moveTo>
                    <a:lnTo>
                      <a:pt x="32386" y="0"/>
                    </a:lnTo>
                    <a:cubicBezTo>
                      <a:pt x="14578" y="186"/>
                      <a:pt x="187" y="14577"/>
                      <a:pt x="1" y="32385"/>
                    </a:cubicBezTo>
                    <a:lnTo>
                      <a:pt x="1" y="425872"/>
                    </a:lnTo>
                    <a:cubicBezTo>
                      <a:pt x="-147" y="443610"/>
                      <a:pt x="14112" y="458110"/>
                      <a:pt x="31851" y="458257"/>
                    </a:cubicBezTo>
                    <a:cubicBezTo>
                      <a:pt x="32029" y="458258"/>
                      <a:pt x="32208" y="458258"/>
                      <a:pt x="32386" y="458257"/>
                    </a:cubicBezTo>
                    <a:lnTo>
                      <a:pt x="388621" y="458257"/>
                    </a:lnTo>
                    <a:lnTo>
                      <a:pt x="518161" y="590655"/>
                    </a:lnTo>
                    <a:lnTo>
                      <a:pt x="518161" y="459210"/>
                    </a:lnTo>
                    <a:lnTo>
                      <a:pt x="615316" y="459210"/>
                    </a:lnTo>
                    <a:cubicBezTo>
                      <a:pt x="633124" y="459024"/>
                      <a:pt x="647515" y="444633"/>
                      <a:pt x="647701" y="426825"/>
                    </a:cubicBezTo>
                    <a:lnTo>
                      <a:pt x="647701" y="33338"/>
                    </a:lnTo>
                    <a:cubicBezTo>
                      <a:pt x="647924" y="15205"/>
                      <a:pt x="633448" y="303"/>
                      <a:pt x="6153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473B587D-0C5E-8825-0A91-53A4C4783E1C}"/>
                  </a:ext>
                </a:extLst>
              </p:cNvPr>
              <p:cNvCxnSpPr/>
              <p:nvPr/>
            </p:nvCxnSpPr>
            <p:spPr>
              <a:xfrm>
                <a:off x="5468158" y="4795937"/>
                <a:ext cx="413237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43FB2F5D-6DF4-ACDB-CE84-6CACCBE586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29737" y="4782209"/>
                <a:ext cx="424523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6C5E529-90C0-D623-43DE-84B504055F90}"/>
                </a:ext>
              </a:extLst>
            </p:cNvPr>
            <p:cNvSpPr txBox="1"/>
            <p:nvPr/>
          </p:nvSpPr>
          <p:spPr>
            <a:xfrm>
              <a:off x="5010108" y="5407876"/>
              <a:ext cx="1895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Encourage students to pursue their interests through the language</a:t>
              </a:r>
            </a:p>
          </p:txBody>
        </p:sp>
      </p:grpSp>
      <p:grpSp>
        <p:nvGrpSpPr>
          <p:cNvPr id="92" name="Group 91" descr="an arrow pointing from a school">
            <a:extLst>
              <a:ext uri="{FF2B5EF4-FFF2-40B4-BE49-F238E27FC236}">
                <a16:creationId xmlns:a16="http://schemas.microsoft.com/office/drawing/2014/main" id="{67F7006F-C7A1-D9B6-B398-5A03E65AB297}"/>
              </a:ext>
            </a:extLst>
          </p:cNvPr>
          <p:cNvGrpSpPr/>
          <p:nvPr/>
        </p:nvGrpSpPr>
        <p:grpSpPr>
          <a:xfrm>
            <a:off x="4832856" y="1846240"/>
            <a:ext cx="2347198" cy="1439017"/>
            <a:chOff x="4538867" y="2175589"/>
            <a:chExt cx="2347198" cy="1439017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BE8C8BA3-2A28-6955-D8B1-4FCC019181AD}"/>
                </a:ext>
              </a:extLst>
            </p:cNvPr>
            <p:cNvGrpSpPr/>
            <p:nvPr/>
          </p:nvGrpSpPr>
          <p:grpSpPr>
            <a:xfrm>
              <a:off x="4538867" y="2175589"/>
              <a:ext cx="2347198" cy="1020472"/>
              <a:chOff x="4538867" y="2175589"/>
              <a:chExt cx="2347198" cy="1020472"/>
            </a:xfrm>
          </p:grpSpPr>
          <p:pic>
            <p:nvPicPr>
              <p:cNvPr id="30" name="Graphic 29" descr="Schoolhouse outline">
                <a:extLst>
                  <a:ext uri="{FF2B5EF4-FFF2-40B4-BE49-F238E27FC236}">
                    <a16:creationId xmlns:a16="http://schemas.microsoft.com/office/drawing/2014/main" id="{EC4896CE-8987-A01E-92E8-0FDC3F9342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4538867" y="217558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8" name="Graphic 37" descr="Users outline">
                <a:extLst>
                  <a:ext uri="{FF2B5EF4-FFF2-40B4-BE49-F238E27FC236}">
                    <a16:creationId xmlns:a16="http://schemas.microsoft.com/office/drawing/2014/main" id="{5EE25914-86F6-E63E-FFAD-95B26BA2F6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5971665" y="2281661"/>
                <a:ext cx="914400" cy="914400"/>
              </a:xfrm>
              <a:prstGeom prst="rect">
                <a:avLst/>
              </a:prstGeom>
            </p:spPr>
          </p:pic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1D8A3D55-2486-F74E-C57A-E42CC2EDA9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36337" y="2664171"/>
                <a:ext cx="578683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F4FB96A-8DC5-7659-826D-995E7C38CE0B}"/>
                </a:ext>
              </a:extLst>
            </p:cNvPr>
            <p:cNvSpPr txBox="1"/>
            <p:nvPr/>
          </p:nvSpPr>
          <p:spPr>
            <a:xfrm>
              <a:off x="4716119" y="2968275"/>
              <a:ext cx="1895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Provide opportunities to connect with local community organizations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E971E21-9006-B62C-2EAA-FDDB476300CA}"/>
              </a:ext>
            </a:extLst>
          </p:cNvPr>
          <p:cNvSpPr txBox="1"/>
          <p:nvPr/>
        </p:nvSpPr>
        <p:spPr>
          <a:xfrm>
            <a:off x="9337232" y="5268876"/>
            <a:ext cx="2002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Provide time for reflection on goals and growth</a:t>
            </a:r>
          </a:p>
        </p:txBody>
      </p:sp>
      <p:pic>
        <p:nvPicPr>
          <p:cNvPr id="7" name="Graphic 6" descr="Aspiration with solid fill">
            <a:extLst>
              <a:ext uri="{FF2B5EF4-FFF2-40B4-BE49-F238E27FC236}">
                <a16:creationId xmlns:a16="http://schemas.microsoft.com/office/drawing/2014/main" id="{6BB947D4-9001-AAAB-2E39-26433E97641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801678" y="41902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44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DF506-3E5C-46BF-8DA7-CB5521C48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3660" y="2067405"/>
            <a:ext cx="11525055" cy="31316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Briefly review the content of Online Modules 12–14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Explore and discuss sections of the Curriculum Alignment Guide for Unit Planning with a focus on Connections and Communities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View and discuss sample unit plans with a focus on Connections and Communities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Discuss ways in which you can apply what you’ve learned to your own classroom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32986-261D-4F78-AF04-9A97FE2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AA62A-2903-4E5B-A861-DEFC5A8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7D4D4A-40C3-4B77-81CB-4E7D4E68C2B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29881" y="1417146"/>
            <a:ext cx="3932237" cy="455284"/>
          </a:xfrm>
        </p:spPr>
        <p:txBody>
          <a:bodyPr/>
          <a:lstStyle/>
          <a:p>
            <a:pPr algn="ctr"/>
            <a:r>
              <a:rPr lang="en-US" dirty="0"/>
              <a:t>Today we will…</a:t>
            </a:r>
          </a:p>
        </p:txBody>
      </p:sp>
    </p:spTree>
    <p:extLst>
      <p:ext uri="{BB962C8B-B14F-4D97-AF65-F5344CB8AC3E}">
        <p14:creationId xmlns:p14="http://schemas.microsoft.com/office/powerpoint/2010/main" val="811528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32986-261D-4F78-AF04-9A97FE2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AA62A-2903-4E5B-A861-DEFC5A8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14 Review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7D4D4A-40C3-4B77-81CB-4E7D4E68C2B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036575" y="2973716"/>
            <a:ext cx="3932237" cy="455284"/>
          </a:xfrm>
        </p:spPr>
        <p:txBody>
          <a:bodyPr/>
          <a:lstStyle/>
          <a:p>
            <a:pPr algn="ctr"/>
            <a:r>
              <a:rPr lang="en-US" sz="4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53874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74A43-0033-4798-9C20-5CBD2ACA8D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7ABA1CF-4A21-4BF4-B379-C3D2CEDD006A}"/>
              </a:ext>
            </a:extLst>
          </p:cNvPr>
          <p:cNvSpPr txBox="1">
            <a:spLocks/>
          </p:cNvSpPr>
          <p:nvPr/>
        </p:nvSpPr>
        <p:spPr>
          <a:xfrm>
            <a:off x="3214871" y="1161221"/>
            <a:ext cx="8781185" cy="453555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Q&amp;A in the Main Room</a:t>
            </a:r>
          </a:p>
          <a:p>
            <a:pPr marL="457200" marR="0" lvl="1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Why do your students want to communicate in the target language?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How might you address Connections in your classroom?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How might you address Communities in your classroom?</a:t>
            </a:r>
            <a:endParaRPr lang="en-US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FECB58-382A-44BF-9521-033E41FBB0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5944" y="377317"/>
            <a:ext cx="2376671" cy="121983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Questions for Reflection</a:t>
            </a:r>
          </a:p>
        </p:txBody>
      </p:sp>
    </p:spTree>
    <p:extLst>
      <p:ext uri="{BB962C8B-B14F-4D97-AF65-F5344CB8AC3E}">
        <p14:creationId xmlns:p14="http://schemas.microsoft.com/office/powerpoint/2010/main" val="2056633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74A43-0033-4798-9C20-5CBD2ACA8D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7ABA1CF-4A21-4BF4-B379-C3D2CEDD006A}"/>
              </a:ext>
            </a:extLst>
          </p:cNvPr>
          <p:cNvSpPr txBox="1">
            <a:spLocks/>
          </p:cNvSpPr>
          <p:nvPr/>
        </p:nvSpPr>
        <p:spPr>
          <a:xfrm>
            <a:off x="3345499" y="910850"/>
            <a:ext cx="8432843" cy="45355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Discussion in Breakout Rooms</a:t>
            </a:r>
          </a:p>
          <a:p>
            <a:pPr marL="457200" marR="0" lvl="1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How do you currently address Connections in your classroom?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How do you currently address Communities in your classroom?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How might you add to your current approaches based on Modules 12, 13, and 14?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E16033-F793-4CCA-9248-8095148C37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8835" y="365125"/>
            <a:ext cx="3026664" cy="126860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Discussion Questions</a:t>
            </a:r>
          </a:p>
        </p:txBody>
      </p:sp>
    </p:spTree>
    <p:extLst>
      <p:ext uri="{BB962C8B-B14F-4D97-AF65-F5344CB8AC3E}">
        <p14:creationId xmlns:p14="http://schemas.microsoft.com/office/powerpoint/2010/main" val="3693034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7A221A4B-253C-4A4B-9A34-C1EA1A51598B}"/>
              </a:ext>
            </a:extLst>
          </p:cNvPr>
          <p:cNvSpPr txBox="1">
            <a:spLocks/>
          </p:cNvSpPr>
          <p:nvPr/>
        </p:nvSpPr>
        <p:spPr>
          <a:xfrm>
            <a:off x="2332727" y="2536885"/>
            <a:ext cx="9567723" cy="5523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Exploring the Curriculum Alignment Guide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A581E3-31B7-40E1-A754-58006E5008D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Exploring the Curriculum Alignment Guide</a:t>
            </a:r>
          </a:p>
        </p:txBody>
      </p:sp>
    </p:spTree>
    <p:extLst>
      <p:ext uri="{BB962C8B-B14F-4D97-AF65-F5344CB8AC3E}">
        <p14:creationId xmlns:p14="http://schemas.microsoft.com/office/powerpoint/2010/main" val="2476378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32986-261D-4F78-AF04-9A97FE2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AA62A-2903-4E5B-A861-DEFC5A8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Alignment Guide for Unit Planning (1/5)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CF90FCB-BB90-4155-BC52-26356CDD7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9711" y="1656577"/>
            <a:ext cx="4758311" cy="4326145"/>
          </a:xfrm>
        </p:spPr>
        <p:txBody>
          <a:bodyPr>
            <a:norm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cs typeface="Calibri" panose="020F0502020204030204" pitchFamily="34" charset="0"/>
              </a:rPr>
              <a:t>Unit Overview</a:t>
            </a:r>
          </a:p>
          <a:p>
            <a:pPr marR="0">
              <a:lnSpc>
                <a:spcPct val="107000"/>
              </a:lnSpc>
              <a:spcBef>
                <a:spcPts val="0"/>
              </a:spcBef>
            </a:pPr>
            <a:endParaRPr lang="en-US" sz="800" dirty="0">
              <a:latin typeface="+mn-lt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Calibri" panose="020F0502020204030204" pitchFamily="34" charset="0"/>
              </a:rPr>
              <a:t>In the Unit Goals/Objectives section, think about what you want students to be able to do in Connections and Communities by the end of the unit </a:t>
            </a: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cs typeface="Calibri" panose="020F0502020204030204" pitchFamily="34" charset="0"/>
              </a:rPr>
              <a:t>Refer to the Centering Student Diversity box when creating goals/objectives for these modes!</a:t>
            </a: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cs typeface="Calibri" panose="020F0502020204030204" pitchFamily="34" charset="0"/>
              </a:rPr>
              <a:t>Think about the culturally-relevant authentic resources that you could use in your unit</a:t>
            </a:r>
          </a:p>
        </p:txBody>
      </p:sp>
      <p:pic>
        <p:nvPicPr>
          <p:cNvPr id="3" name="Picture 2" descr="Unit overview from the Unit Alignment Guide">
            <a:extLst>
              <a:ext uri="{FF2B5EF4-FFF2-40B4-BE49-F238E27FC236}">
                <a16:creationId xmlns:a16="http://schemas.microsoft.com/office/drawing/2014/main" id="{960346E0-2771-4BCA-8C7B-6BF0F6C74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850" y="1283360"/>
            <a:ext cx="5857865" cy="469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33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32986-261D-4F78-AF04-9A97FE2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25</a:t>
            </a:fld>
            <a:endParaRPr lang="zh-CN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AA62A-2903-4E5B-A861-DEFC5A8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Alignment Guide for Unit Planning (2/5)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CF90FCB-BB90-4155-BC52-26356CDD7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9711" y="1656577"/>
            <a:ext cx="4758311" cy="4326145"/>
          </a:xfrm>
        </p:spPr>
        <p:txBody>
          <a:bodyPr>
            <a:norm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cs typeface="Calibri" panose="020F0502020204030204" pitchFamily="34" charset="0"/>
              </a:rPr>
              <a:t>Standards Summary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latin typeface="+mn-lt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Calibri" panose="020F0502020204030204" pitchFamily="34" charset="0"/>
              </a:rPr>
              <a:t>What Connections and Communities Standards will you focus on?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Calibri" panose="020F0502020204030204" pitchFamily="34" charset="0"/>
              </a:rPr>
              <a:t>Are there other standards you would like to integrate and address in this unit that relate to Connections and Communities?</a:t>
            </a:r>
          </a:p>
        </p:txBody>
      </p:sp>
      <p:pic>
        <p:nvPicPr>
          <p:cNvPr id="6" name="Picture 5" descr="Standards Summary p. 1 from the Unit Alignment Guide">
            <a:extLst>
              <a:ext uri="{FF2B5EF4-FFF2-40B4-BE49-F238E27FC236}">
                <a16:creationId xmlns:a16="http://schemas.microsoft.com/office/drawing/2014/main" id="{125DAC20-5C9B-41D8-AB7B-4DDCFA962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812" y="1526861"/>
            <a:ext cx="5208217" cy="421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75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mmative Assessment from the Unit Alignment Guide">
            <a:extLst>
              <a:ext uri="{FF2B5EF4-FFF2-40B4-BE49-F238E27FC236}">
                <a16:creationId xmlns:a16="http://schemas.microsoft.com/office/drawing/2014/main" id="{0037B066-F169-4444-82AA-7B5C543A9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719" y="1437901"/>
            <a:ext cx="5892737" cy="40315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32986-261D-4F78-AF04-9A97FE2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26</a:t>
            </a:fld>
            <a:endParaRPr lang="zh-CN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AA62A-2903-4E5B-A861-DEFC5A8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Alignment Guide for Unit Planning (3/5)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CF90FCB-BB90-4155-BC52-26356CDD7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4067" y="1227907"/>
            <a:ext cx="5518652" cy="5004792"/>
          </a:xfrm>
        </p:spPr>
        <p:txBody>
          <a:bodyPr>
            <a:norm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cs typeface="Calibri" panose="020F0502020204030204" pitchFamily="34" charset="0"/>
              </a:rPr>
              <a:t>Summative Assessment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latin typeface="+mn-lt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+mn-lt"/>
              </a:rPr>
              <a:t>Consider how students will show what they can do in the areas of Connections and Communities via the Communicative Modes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How can you differentiate your tasks?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How can you represent your students’ backgrounds, identities, and experiences?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How can you measure student performances?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How can you provide feedback on student performances?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+mn-lt"/>
              </a:rPr>
              <a:t>Remember to provide opportunities for students to demonstrate Mastery, Identity, and Creativity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A57B12-6F5C-4D8E-8A5E-2180D3EE114D}"/>
              </a:ext>
            </a:extLst>
          </p:cNvPr>
          <p:cNvSpPr txBox="1"/>
          <p:nvPr/>
        </p:nvSpPr>
        <p:spPr>
          <a:xfrm>
            <a:off x="7074200" y="4749254"/>
            <a:ext cx="315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3E8A24-CB0A-496B-8295-63E57C9517BC}"/>
              </a:ext>
            </a:extLst>
          </p:cNvPr>
          <p:cNvSpPr txBox="1"/>
          <p:nvPr/>
        </p:nvSpPr>
        <p:spPr>
          <a:xfrm>
            <a:off x="8858990" y="4746753"/>
            <a:ext cx="315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A5A188-C98A-4BFF-A611-983A23A90620}"/>
              </a:ext>
            </a:extLst>
          </p:cNvPr>
          <p:cNvSpPr txBox="1"/>
          <p:nvPr/>
        </p:nvSpPr>
        <p:spPr>
          <a:xfrm>
            <a:off x="10643780" y="4746414"/>
            <a:ext cx="315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177AF4-AA44-443A-877D-29BF7E2B1576}"/>
              </a:ext>
            </a:extLst>
          </p:cNvPr>
          <p:cNvSpPr txBox="1"/>
          <p:nvPr/>
        </p:nvSpPr>
        <p:spPr>
          <a:xfrm>
            <a:off x="8067651" y="3855278"/>
            <a:ext cx="315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3FCC8D-03E7-47A5-BE2E-4B1768117EB1}"/>
              </a:ext>
            </a:extLst>
          </p:cNvPr>
          <p:cNvSpPr txBox="1"/>
          <p:nvPr/>
        </p:nvSpPr>
        <p:spPr>
          <a:xfrm>
            <a:off x="8067651" y="3216298"/>
            <a:ext cx="315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7BC474-AB4A-4896-BE75-FD7C6AD612BF}"/>
              </a:ext>
            </a:extLst>
          </p:cNvPr>
          <p:cNvSpPr txBox="1"/>
          <p:nvPr/>
        </p:nvSpPr>
        <p:spPr>
          <a:xfrm>
            <a:off x="8067651" y="2583627"/>
            <a:ext cx="315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26DAA4-B792-4D1E-BDED-691985ECB6F9}"/>
              </a:ext>
            </a:extLst>
          </p:cNvPr>
          <p:cNvSpPr txBox="1"/>
          <p:nvPr/>
        </p:nvSpPr>
        <p:spPr>
          <a:xfrm>
            <a:off x="8067651" y="1986876"/>
            <a:ext cx="315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C41A5D-D3CD-4DF3-9EA2-A4BFE0795ABA}"/>
              </a:ext>
            </a:extLst>
          </p:cNvPr>
          <p:cNvSpPr txBox="1"/>
          <p:nvPr/>
        </p:nvSpPr>
        <p:spPr>
          <a:xfrm>
            <a:off x="10237387" y="3855278"/>
            <a:ext cx="315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0B78CA-3F12-40C4-8B82-35310F032956}"/>
              </a:ext>
            </a:extLst>
          </p:cNvPr>
          <p:cNvSpPr txBox="1"/>
          <p:nvPr/>
        </p:nvSpPr>
        <p:spPr>
          <a:xfrm>
            <a:off x="10237387" y="3216298"/>
            <a:ext cx="315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BE23E2-A8DA-4B4E-B25F-A96A5D6C5EB1}"/>
              </a:ext>
            </a:extLst>
          </p:cNvPr>
          <p:cNvSpPr txBox="1"/>
          <p:nvPr/>
        </p:nvSpPr>
        <p:spPr>
          <a:xfrm>
            <a:off x="10237387" y="2583627"/>
            <a:ext cx="315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857E40-3AD8-447C-94DF-C9F55199B69B}"/>
              </a:ext>
            </a:extLst>
          </p:cNvPr>
          <p:cNvSpPr txBox="1"/>
          <p:nvPr/>
        </p:nvSpPr>
        <p:spPr>
          <a:xfrm>
            <a:off x="10237387" y="1986876"/>
            <a:ext cx="315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</a:rPr>
              <a:t>*</a:t>
            </a:r>
          </a:p>
        </p:txBody>
      </p:sp>
      <p:cxnSp>
        <p:nvCxnSpPr>
          <p:cNvPr id="23" name="Straight Arrow Connector 22" descr="Arrow pointing to embedded standards">
            <a:extLst>
              <a:ext uri="{FF2B5EF4-FFF2-40B4-BE49-F238E27FC236}">
                <a16:creationId xmlns:a16="http://schemas.microsoft.com/office/drawing/2014/main" id="{103F1E48-40EA-4100-A2A8-5C5A6F885DA2}"/>
              </a:ext>
            </a:extLst>
          </p:cNvPr>
          <p:cNvCxnSpPr/>
          <p:nvPr/>
        </p:nvCxnSpPr>
        <p:spPr>
          <a:xfrm flipV="1">
            <a:off x="11701055" y="4279769"/>
            <a:ext cx="0" cy="15538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411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struction p. 1 from the Unit Alignment Guide">
            <a:extLst>
              <a:ext uri="{FF2B5EF4-FFF2-40B4-BE49-F238E27FC236}">
                <a16:creationId xmlns:a16="http://schemas.microsoft.com/office/drawing/2014/main" id="{0EFE4E46-B208-4D68-BA3E-4AA6FB6E6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259" y="1565754"/>
            <a:ext cx="6091456" cy="400077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32986-261D-4F78-AF04-9A97FE2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27</a:t>
            </a:fld>
            <a:endParaRPr lang="zh-CN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AA62A-2903-4E5B-A861-DEFC5A8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Alignment Guide for Unit Planning (4/5)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CF90FCB-BB90-4155-BC52-26356CDD7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1183" y="1291472"/>
            <a:ext cx="5490332" cy="5208709"/>
          </a:xfrm>
        </p:spPr>
        <p:txBody>
          <a:bodyPr>
            <a:norm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cs typeface="Calibri" panose="020F0502020204030204" pitchFamily="34" charset="0"/>
              </a:rPr>
              <a:t>Instruction p. 1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latin typeface="+mn-lt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Consider what learning activities will support students in meeting unit goals/objectives for Connections and Communities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How will you check for understanding and determine if additional supports are needed?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What culturally relevant authentic resources will you use?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What supporting language functions, grammatical structures, and vocabulary do students need in their toolbox?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Consider how the Lifelong Learning areas can be embedded within different Communicative Modes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Remember to provide opportunities for students to demonstrate Mastery, Identity, and Creativity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285515-C85B-4CD3-B2BA-BE3F4FCEB0EC}"/>
              </a:ext>
            </a:extLst>
          </p:cNvPr>
          <p:cNvSpPr txBox="1"/>
          <p:nvPr/>
        </p:nvSpPr>
        <p:spPr>
          <a:xfrm>
            <a:off x="8700670" y="4912416"/>
            <a:ext cx="315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</a:rPr>
              <a:t>*</a:t>
            </a:r>
          </a:p>
        </p:txBody>
      </p:sp>
      <p:cxnSp>
        <p:nvCxnSpPr>
          <p:cNvPr id="9" name="Straight Arrow Connector 8" descr="Arrow pointing to embedded standards">
            <a:extLst>
              <a:ext uri="{FF2B5EF4-FFF2-40B4-BE49-F238E27FC236}">
                <a16:creationId xmlns:a16="http://schemas.microsoft.com/office/drawing/2014/main" id="{57F78C10-0E1D-4CC0-B5BA-B5F216B7CE26}"/>
              </a:ext>
            </a:extLst>
          </p:cNvPr>
          <p:cNvCxnSpPr/>
          <p:nvPr/>
        </p:nvCxnSpPr>
        <p:spPr>
          <a:xfrm flipV="1">
            <a:off x="11569080" y="4534293"/>
            <a:ext cx="0" cy="15538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3218517-77E1-4B27-2AE3-0B9C2EB305EF}"/>
              </a:ext>
            </a:extLst>
          </p:cNvPr>
          <p:cNvSpPr txBox="1"/>
          <p:nvPr/>
        </p:nvSpPr>
        <p:spPr>
          <a:xfrm>
            <a:off x="8089422" y="2204590"/>
            <a:ext cx="315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0DA20F-E6EC-A91D-51F0-093252D237C4}"/>
              </a:ext>
            </a:extLst>
          </p:cNvPr>
          <p:cNvSpPr txBox="1"/>
          <p:nvPr/>
        </p:nvSpPr>
        <p:spPr>
          <a:xfrm>
            <a:off x="8107043" y="2796700"/>
            <a:ext cx="315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51E1B3-1440-CBB6-A887-5C1CC8610078}"/>
              </a:ext>
            </a:extLst>
          </p:cNvPr>
          <p:cNvSpPr txBox="1"/>
          <p:nvPr/>
        </p:nvSpPr>
        <p:spPr>
          <a:xfrm>
            <a:off x="8107043" y="3429000"/>
            <a:ext cx="315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9032B9-F17A-514D-B4C6-FC409C32C81F}"/>
              </a:ext>
            </a:extLst>
          </p:cNvPr>
          <p:cNvSpPr txBox="1"/>
          <p:nvPr/>
        </p:nvSpPr>
        <p:spPr>
          <a:xfrm>
            <a:off x="8107043" y="4052839"/>
            <a:ext cx="315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0507E8-CEFB-5C02-380C-445973C74D61}"/>
              </a:ext>
            </a:extLst>
          </p:cNvPr>
          <p:cNvSpPr txBox="1"/>
          <p:nvPr/>
        </p:nvSpPr>
        <p:spPr>
          <a:xfrm>
            <a:off x="10332749" y="2204589"/>
            <a:ext cx="315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272414-4110-6D1F-6674-CF8F691AC68B}"/>
              </a:ext>
            </a:extLst>
          </p:cNvPr>
          <p:cNvSpPr txBox="1"/>
          <p:nvPr/>
        </p:nvSpPr>
        <p:spPr>
          <a:xfrm>
            <a:off x="10351619" y="2844103"/>
            <a:ext cx="315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0C1BFF-43D7-26EA-D219-32E08833D22C}"/>
              </a:ext>
            </a:extLst>
          </p:cNvPr>
          <p:cNvSpPr txBox="1"/>
          <p:nvPr/>
        </p:nvSpPr>
        <p:spPr>
          <a:xfrm>
            <a:off x="10370489" y="3419777"/>
            <a:ext cx="315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1EFA4B-B483-81A9-CA29-2CF648271CE5}"/>
              </a:ext>
            </a:extLst>
          </p:cNvPr>
          <p:cNvSpPr txBox="1"/>
          <p:nvPr/>
        </p:nvSpPr>
        <p:spPr>
          <a:xfrm>
            <a:off x="10378473" y="4018645"/>
            <a:ext cx="315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564359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32986-261D-4F78-AF04-9A97FE2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28</a:t>
            </a:fld>
            <a:endParaRPr lang="zh-CN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AA62A-2903-4E5B-A861-DEFC5A8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Alignment Guide for Unit Planning (5/5)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CF90FCB-BB90-4155-BC52-26356CDD7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682" y="1291472"/>
            <a:ext cx="5490332" cy="5208709"/>
          </a:xfrm>
        </p:spPr>
        <p:txBody>
          <a:bodyPr>
            <a:norm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cs typeface="Calibri" panose="020F0502020204030204" pitchFamily="34" charset="0"/>
              </a:rPr>
              <a:t>Instruction p. 2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latin typeface="+mn-lt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Consider what materials and strategies will support students in meeting unit goals/objectives for Connections and Communities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How will you address Social and Emotional Well-Being and Social Justice?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How will you ensure equity and representation?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How will you integrate technology, and what supports will be needed?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How will you use Core Practices to enhance student learning?</a:t>
            </a:r>
          </a:p>
          <a:p>
            <a:pPr lvl="2"/>
            <a:endParaRPr lang="en-US" sz="1600" dirty="0">
              <a:latin typeface="+mn-lt"/>
            </a:endParaRPr>
          </a:p>
        </p:txBody>
      </p:sp>
      <p:pic>
        <p:nvPicPr>
          <p:cNvPr id="3" name="Picture 2" descr="Instruction p. 1 from the Unit Alignment Guide">
            <a:extLst>
              <a:ext uri="{FF2B5EF4-FFF2-40B4-BE49-F238E27FC236}">
                <a16:creationId xmlns:a16="http://schemas.microsoft.com/office/drawing/2014/main" id="{B9CE33EE-3124-42AE-ACD7-5BA23EE9B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165" y="1418684"/>
            <a:ext cx="576643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05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7A221A4B-253C-4A4B-9A34-C1EA1A51598B}"/>
              </a:ext>
            </a:extLst>
          </p:cNvPr>
          <p:cNvSpPr txBox="1">
            <a:spLocks/>
          </p:cNvSpPr>
          <p:nvPr/>
        </p:nvSpPr>
        <p:spPr>
          <a:xfrm>
            <a:off x="2116106" y="2511421"/>
            <a:ext cx="9967038" cy="5523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Demonstration and Discussion: Sample Unit Plans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AA48E1-55EF-439C-9AF1-547A813AC43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Demonstration and Discussion: Sample Unit Plans</a:t>
            </a:r>
          </a:p>
        </p:txBody>
      </p:sp>
    </p:spTree>
    <p:extLst>
      <p:ext uri="{BB962C8B-B14F-4D97-AF65-F5344CB8AC3E}">
        <p14:creationId xmlns:p14="http://schemas.microsoft.com/office/powerpoint/2010/main" val="1287134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7A221A4B-253C-4A4B-9A34-C1EA1A51598B}"/>
              </a:ext>
            </a:extLst>
          </p:cNvPr>
          <p:cNvSpPr txBox="1">
            <a:spLocks/>
          </p:cNvSpPr>
          <p:nvPr/>
        </p:nvSpPr>
        <p:spPr>
          <a:xfrm>
            <a:off x="2842464" y="2547771"/>
            <a:ext cx="8500450" cy="5523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Review and Discussion: Modules 12, 13, 14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0397A7-CF0E-424E-8456-CECF3977A42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Review and Discussion: Modules 12, 13, 14</a:t>
            </a:r>
          </a:p>
        </p:txBody>
      </p:sp>
    </p:spTree>
    <p:extLst>
      <p:ext uri="{BB962C8B-B14F-4D97-AF65-F5344CB8AC3E}">
        <p14:creationId xmlns:p14="http://schemas.microsoft.com/office/powerpoint/2010/main" val="2650911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1469B6-29F4-440C-8940-E4CE6460D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30</a:t>
            </a:fld>
            <a:endParaRPr lang="zh-CN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5747C4-1E1A-4C60-BFE2-3CE89690F141}"/>
              </a:ext>
            </a:extLst>
          </p:cNvPr>
          <p:cNvSpPr txBox="1"/>
          <p:nvPr/>
        </p:nvSpPr>
        <p:spPr>
          <a:xfrm>
            <a:off x="3372678" y="3059668"/>
            <a:ext cx="544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Insert samples when available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77797F-F96C-46BD-8E30-6F104156C21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Space to insert sample unit plans</a:t>
            </a:r>
          </a:p>
        </p:txBody>
      </p:sp>
    </p:spTree>
    <p:extLst>
      <p:ext uri="{BB962C8B-B14F-4D97-AF65-F5344CB8AC3E}">
        <p14:creationId xmlns:p14="http://schemas.microsoft.com/office/powerpoint/2010/main" val="3060817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74A43-0033-4798-9C20-5CBD2ACA8D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31</a:t>
            </a:fld>
            <a:endParaRPr lang="zh-CN" alt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7ABA1CF-4A21-4BF4-B379-C3D2CEDD006A}"/>
              </a:ext>
            </a:extLst>
          </p:cNvPr>
          <p:cNvSpPr txBox="1">
            <a:spLocks/>
          </p:cNvSpPr>
          <p:nvPr/>
        </p:nvSpPr>
        <p:spPr>
          <a:xfrm>
            <a:off x="3178630" y="288925"/>
            <a:ext cx="8596674" cy="45355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effectLst/>
                <a:latin typeface="+mn-lt"/>
                <a:ea typeface="Times New Roman" panose="02020603050405020304" pitchFamily="18" charset="0"/>
              </a:rPr>
              <a:t>Discussion in the Main Room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What did you notice about Connections in these samples?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What did you notice about Communities in these samples?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How do these plans ask students to demonstrate Mastery, Identity, and Creativity through these Practices?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22C85C-1F79-4527-B580-42163278EA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9560" y="401701"/>
            <a:ext cx="2429256" cy="131737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Discussion Questions</a:t>
            </a:r>
          </a:p>
        </p:txBody>
      </p:sp>
    </p:spTree>
    <p:extLst>
      <p:ext uri="{BB962C8B-B14F-4D97-AF65-F5344CB8AC3E}">
        <p14:creationId xmlns:p14="http://schemas.microsoft.com/office/powerpoint/2010/main" val="8447811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295F5CD2-47F6-416A-BADB-F6FBA0F6B419}"/>
              </a:ext>
            </a:extLst>
          </p:cNvPr>
          <p:cNvSpPr txBox="1">
            <a:spLocks/>
          </p:cNvSpPr>
          <p:nvPr/>
        </p:nvSpPr>
        <p:spPr>
          <a:xfrm>
            <a:off x="1325564" y="2563391"/>
            <a:ext cx="10866436" cy="5523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Application and Discussion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91CD5D-4BFA-49A6-8956-D02C14133BEC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Application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1719026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74A43-0033-4798-9C20-5CBD2ACA8D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33</a:t>
            </a:fld>
            <a:endParaRPr lang="zh-CN" alt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A2466B1-A9AC-4730-80DD-B4E7D61EF0EF}"/>
              </a:ext>
            </a:extLst>
          </p:cNvPr>
          <p:cNvSpPr txBox="1">
            <a:spLocks/>
          </p:cNvSpPr>
          <p:nvPr/>
        </p:nvSpPr>
        <p:spPr>
          <a:xfrm>
            <a:off x="3134613" y="473982"/>
            <a:ext cx="8861445" cy="44864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effectLst/>
                <a:latin typeface="+mn-lt"/>
                <a:ea typeface="Times New Roman" panose="02020603050405020304" pitchFamily="18" charset="0"/>
              </a:rPr>
              <a:t>Discussion in Breakout Rooms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What did you learn in Modules 12, 13 and 14 that will help you </a:t>
            </a:r>
            <a:r>
              <a:rPr lang="en-US" sz="2800" dirty="0">
                <a:latin typeface="+mn-lt"/>
                <a:ea typeface="Times New Roman" panose="02020603050405020304" pitchFamily="18" charset="0"/>
              </a:rPr>
              <a:t>in</a:t>
            </a: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 your teaching?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What are some strengths of the sample unit plans? How could they be improved?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What ideas and questions do you have to share about aligning your own units using the Curriculum Alignment Guide?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070F59-AC98-4181-ADA0-878715BEEC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1789" y="473982"/>
            <a:ext cx="2782824" cy="130517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Discussion Questions</a:t>
            </a:r>
          </a:p>
        </p:txBody>
      </p:sp>
    </p:spTree>
    <p:extLst>
      <p:ext uri="{BB962C8B-B14F-4D97-AF65-F5344CB8AC3E}">
        <p14:creationId xmlns:p14="http://schemas.microsoft.com/office/powerpoint/2010/main" val="2768515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7A221A4B-253C-4A4B-9A34-C1EA1A51598B}"/>
              </a:ext>
            </a:extLst>
          </p:cNvPr>
          <p:cNvSpPr txBox="1">
            <a:spLocks/>
          </p:cNvSpPr>
          <p:nvPr/>
        </p:nvSpPr>
        <p:spPr>
          <a:xfrm>
            <a:off x="3114607" y="2536885"/>
            <a:ext cx="6589712" cy="5523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Wrap Up and Next Steps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AE4838-62BE-4923-A1E2-88DA36574B1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Wrap Up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4773397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74A43-0033-4798-9C20-5CBD2ACA8D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35</a:t>
            </a:fld>
            <a:endParaRPr lang="zh-CN" alt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89ED6418-C584-44E4-B2F9-DA1E968A9357}"/>
              </a:ext>
            </a:extLst>
          </p:cNvPr>
          <p:cNvSpPr txBox="1">
            <a:spLocks/>
          </p:cNvSpPr>
          <p:nvPr/>
        </p:nvSpPr>
        <p:spPr>
          <a:xfrm>
            <a:off x="4022110" y="947707"/>
            <a:ext cx="6589712" cy="5523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Check for Learning in Main Room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953C139-B1AD-4344-9EDD-E7B8DB70AF20}"/>
              </a:ext>
            </a:extLst>
          </p:cNvPr>
          <p:cNvSpPr txBox="1">
            <a:spLocks/>
          </p:cNvSpPr>
          <p:nvPr/>
        </p:nvSpPr>
        <p:spPr>
          <a:xfrm>
            <a:off x="3672071" y="1542567"/>
            <a:ext cx="7765775" cy="45355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What are the Lifelong Learning Standards?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How are the </a:t>
            </a: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Lifelong Learning </a:t>
            </a:r>
            <a:r>
              <a:rPr lang="en-US" sz="2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Standards organized in the Framework?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What is Practice 7: Connections?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What is Practice 8: Communities?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How are Practices 7 and 8 addressed in the Curriculum Alignment Guide?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35B17-2DAB-45E7-99C7-72AAFF650D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7534" y="438277"/>
            <a:ext cx="2685288" cy="148805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Learning</a:t>
            </a:r>
          </a:p>
        </p:txBody>
      </p:sp>
    </p:spTree>
    <p:extLst>
      <p:ext uri="{BB962C8B-B14F-4D97-AF65-F5344CB8AC3E}">
        <p14:creationId xmlns:p14="http://schemas.microsoft.com/office/powerpoint/2010/main" val="38061382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AFC36B0-4AD1-44AB-96C1-76527DDE7F8C}"/>
              </a:ext>
            </a:extLst>
          </p:cNvPr>
          <p:cNvSpPr txBox="1"/>
          <p:nvPr/>
        </p:nvSpPr>
        <p:spPr>
          <a:xfrm>
            <a:off x="0" y="963497"/>
            <a:ext cx="121919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THANK YOU</a:t>
            </a:r>
            <a:endParaRPr lang="zh-CN" altLang="en-US" sz="115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7" name="图片 6" descr="Phone icon">
            <a:extLst>
              <a:ext uri="{FF2B5EF4-FFF2-40B4-BE49-F238E27FC236}">
                <a16:creationId xmlns:a16="http://schemas.microsoft.com/office/drawing/2014/main" id="{B02E2B40-C340-4A62-9DFE-7AD50B50B8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91" t="25979" r="24249" b="25362"/>
          <a:stretch/>
        </p:blipFill>
        <p:spPr>
          <a:xfrm>
            <a:off x="1968171" y="3994418"/>
            <a:ext cx="336075" cy="32154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92D2954-C2DD-4172-8B10-E4A8A6E0EFEE}"/>
              </a:ext>
            </a:extLst>
          </p:cNvPr>
          <p:cNvSpPr txBox="1"/>
          <p:nvPr/>
        </p:nvSpPr>
        <p:spPr>
          <a:xfrm>
            <a:off x="2304246" y="3955134"/>
            <a:ext cx="2356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781-338-3000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0" name="图片 9" descr="email icon">
            <a:extLst>
              <a:ext uri="{FF2B5EF4-FFF2-40B4-BE49-F238E27FC236}">
                <a16:creationId xmlns:a16="http://schemas.microsoft.com/office/drawing/2014/main" id="{29115377-BD10-4D4C-A9C7-0FAEFD1333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60" t="19266" r="18307" b="28003"/>
          <a:stretch/>
        </p:blipFill>
        <p:spPr>
          <a:xfrm>
            <a:off x="5473696" y="3955134"/>
            <a:ext cx="423731" cy="37468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5897427" y="3955134"/>
            <a:ext cx="4695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worldlanguages@mass.gov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zh-CN" altLang="en-US" sz="24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  <a:p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3" name="图片 12" descr="website icon">
            <a:extLst>
              <a:ext uri="{FF2B5EF4-FFF2-40B4-BE49-F238E27FC236}">
                <a16:creationId xmlns:a16="http://schemas.microsoft.com/office/drawing/2014/main" id="{130DF23C-95E6-48AF-A183-DB17A7C7D4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47" t="18945" r="20669" b="17724"/>
          <a:stretch/>
        </p:blipFill>
        <p:spPr>
          <a:xfrm>
            <a:off x="1953995" y="4355244"/>
            <a:ext cx="439476" cy="52038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2246D95-2355-47E1-9E27-1351EA05075A}"/>
              </a:ext>
            </a:extLst>
          </p:cNvPr>
          <p:cNvSpPr txBox="1"/>
          <p:nvPr/>
        </p:nvSpPr>
        <p:spPr>
          <a:xfrm>
            <a:off x="2320907" y="4415383"/>
            <a:ext cx="3013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www.doe.mass.edu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6" name="图片 15" descr="address icon">
            <a:extLst>
              <a:ext uri="{FF2B5EF4-FFF2-40B4-BE49-F238E27FC236}">
                <a16:creationId xmlns:a16="http://schemas.microsoft.com/office/drawing/2014/main" id="{3155BFC2-CE51-4BB4-882C-F8ADA0A7E54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9" t="15745" r="18234" b="17372"/>
          <a:stretch/>
        </p:blipFill>
        <p:spPr>
          <a:xfrm flipH="1">
            <a:off x="5450435" y="4393191"/>
            <a:ext cx="439479" cy="44449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D838ABB-2920-4CCA-BBF1-F1299182F9FE}"/>
              </a:ext>
            </a:extLst>
          </p:cNvPr>
          <p:cNvSpPr txBox="1"/>
          <p:nvPr/>
        </p:nvSpPr>
        <p:spPr>
          <a:xfrm>
            <a:off x="5806772" y="4415383"/>
            <a:ext cx="5079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75 Pleasant Street, Malden, MA 02148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0" y="3288654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[Enter names of presenters]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F4F7F3-83E6-4D52-B35B-686BECF81D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7761" y="-162394"/>
            <a:ext cx="10515600" cy="132556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78960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DF506-3E5C-46BF-8DA7-CB5521C48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3659" y="2379434"/>
            <a:ext cx="11525055" cy="31316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Introduces the Lifelong Learning Standards in the Framework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Explains how the Lifelong Learning Standards progress across proficiency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32986-261D-4F78-AF04-9A97FE2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AA62A-2903-4E5B-A861-DEFC5A8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12 Review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7D4D4A-40C3-4B77-81CB-4E7D4E68C2B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29881" y="1417146"/>
            <a:ext cx="3932237" cy="455284"/>
          </a:xfrm>
        </p:spPr>
        <p:txBody>
          <a:bodyPr/>
          <a:lstStyle/>
          <a:p>
            <a:pPr algn="ctr"/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846281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32986-261D-4F78-AF04-9A97FE2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AA62A-2903-4E5B-A861-DEFC5A8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12 Review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7D4D4A-40C3-4B77-81CB-4E7D4E68C2B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21082" y="1170404"/>
            <a:ext cx="10664293" cy="455284"/>
          </a:xfrm>
        </p:spPr>
        <p:txBody>
          <a:bodyPr/>
          <a:lstStyle/>
          <a:p>
            <a:pPr algn="ctr"/>
            <a:r>
              <a:rPr lang="en-US" dirty="0"/>
              <a:t>What are the Lifelong Learning Standards?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B9AAA39-D7D3-4A2F-9104-D4DDA060A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3659" y="1847242"/>
            <a:ext cx="8478413" cy="31316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Express </a:t>
            </a:r>
            <a:r>
              <a:rPr lang="en-US" i="1" dirty="0"/>
              <a:t>why </a:t>
            </a:r>
            <a:r>
              <a:rPr lang="en-US" dirty="0"/>
              <a:t>students communicate in the target language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Four Practices comprise Domain 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Connections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Communities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Social and Emotional Well-Being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Social Justice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Accomplished through the Communicative Modes in Domain 1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Provide content, context, and purpose for Communication</a:t>
            </a:r>
          </a:p>
        </p:txBody>
      </p:sp>
      <p:graphicFrame>
        <p:nvGraphicFramePr>
          <p:cNvPr id="9" name="Diagram 8" descr="Three boxes point to a circle titled &quot;Standards for World Languages Practice.&quot; The boxes are labeled &quot;Communication,&quot; Linguistic Cultures,&quot; and &quot;Lifelong Learning.&quot;">
            <a:extLst>
              <a:ext uri="{FF2B5EF4-FFF2-40B4-BE49-F238E27FC236}">
                <a16:creationId xmlns:a16="http://schemas.microsoft.com/office/drawing/2014/main" id="{DCECF7B4-7666-4737-A5D5-7826C01F67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6850200"/>
              </p:ext>
            </p:extLst>
          </p:nvPr>
        </p:nvGraphicFramePr>
        <p:xfrm>
          <a:off x="7744408" y="1154943"/>
          <a:ext cx="4306481" cy="4485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 descr="Text indicating that social and emotional well-being and social justice are implicit and woven throughout all standards">
            <a:extLst>
              <a:ext uri="{FF2B5EF4-FFF2-40B4-BE49-F238E27FC236}">
                <a16:creationId xmlns:a16="http://schemas.microsoft.com/office/drawing/2014/main" id="{E99B4930-FD81-AA8A-EBD7-30F0C521E09A}"/>
              </a:ext>
            </a:extLst>
          </p:cNvPr>
          <p:cNvGrpSpPr/>
          <p:nvPr/>
        </p:nvGrpSpPr>
        <p:grpSpPr>
          <a:xfrm>
            <a:off x="4585591" y="3591025"/>
            <a:ext cx="3438736" cy="646331"/>
            <a:chOff x="4585591" y="3591025"/>
            <a:chExt cx="3438736" cy="646331"/>
          </a:xfrm>
        </p:grpSpPr>
        <p:sp>
          <p:nvSpPr>
            <p:cNvPr id="2" name="Right Brace 1">
              <a:extLst>
                <a:ext uri="{FF2B5EF4-FFF2-40B4-BE49-F238E27FC236}">
                  <a16:creationId xmlns:a16="http://schemas.microsoft.com/office/drawing/2014/main" id="{30E74A27-403F-0E82-50A0-35A3F2632291}"/>
                </a:ext>
              </a:extLst>
            </p:cNvPr>
            <p:cNvSpPr/>
            <p:nvPr/>
          </p:nvSpPr>
          <p:spPr>
            <a:xfrm>
              <a:off x="4585591" y="3676261"/>
              <a:ext cx="228259" cy="475861"/>
            </a:xfrm>
            <a:prstGeom prst="rightBrace">
              <a:avLst>
                <a:gd name="adj1" fmla="val 46568"/>
                <a:gd name="adj2" fmla="val 50000"/>
              </a:avLst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72E4E1E-582D-C81D-01A4-F359240066C9}"/>
                </a:ext>
              </a:extLst>
            </p:cNvPr>
            <p:cNvSpPr txBox="1"/>
            <p:nvPr/>
          </p:nvSpPr>
          <p:spPr>
            <a:xfrm>
              <a:off x="4813850" y="3591025"/>
              <a:ext cx="3210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1">
                      <a:lumMod val="50000"/>
                    </a:schemeClr>
                  </a:solidFill>
                </a:rPr>
                <a:t>Implicit and woven throughout all standards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7889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32986-261D-4F78-AF04-9A97FE2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z="1100" smtClean="0"/>
              <a:pPr/>
              <a:t>6</a:t>
            </a:fld>
            <a:endParaRPr lang="zh-CN" altLang="en-US" sz="11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AA62A-2903-4E5B-A861-DEFC5A8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Module 12 Review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7D4D4A-40C3-4B77-81CB-4E7D4E68C2B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21082" y="1170404"/>
            <a:ext cx="10664293" cy="455284"/>
          </a:xfrm>
        </p:spPr>
        <p:txBody>
          <a:bodyPr/>
          <a:lstStyle/>
          <a:p>
            <a:pPr algn="ctr"/>
            <a:r>
              <a:rPr lang="en-US" sz="2400" dirty="0"/>
              <a:t>Why are the Lifelong Learning Standards important? </a:t>
            </a:r>
          </a:p>
        </p:txBody>
      </p:sp>
      <p:grpSp>
        <p:nvGrpSpPr>
          <p:cNvPr id="58" name="Group 57" descr="superhero">
            <a:extLst>
              <a:ext uri="{FF2B5EF4-FFF2-40B4-BE49-F238E27FC236}">
                <a16:creationId xmlns:a16="http://schemas.microsoft.com/office/drawing/2014/main" id="{D51F4F1D-1449-44F2-95F0-471BEAC6DC66}"/>
              </a:ext>
            </a:extLst>
          </p:cNvPr>
          <p:cNvGrpSpPr/>
          <p:nvPr/>
        </p:nvGrpSpPr>
        <p:grpSpPr>
          <a:xfrm>
            <a:off x="488548" y="1788843"/>
            <a:ext cx="3295486" cy="1250943"/>
            <a:chOff x="-193463" y="1768934"/>
            <a:chExt cx="3295486" cy="1250943"/>
          </a:xfrm>
        </p:grpSpPr>
        <p:pic>
          <p:nvPicPr>
            <p:cNvPr id="9" name="Graphic 8" descr="Hero Female outline">
              <a:extLst>
                <a:ext uri="{FF2B5EF4-FFF2-40B4-BE49-F238E27FC236}">
                  <a16:creationId xmlns:a16="http://schemas.microsoft.com/office/drawing/2014/main" id="{494C1881-377E-4C37-B9E2-ED869CAED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9729" y="1768934"/>
              <a:ext cx="810988" cy="810988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A6D25CF-4D4A-4122-BFD4-C27B3065BF6C}"/>
                </a:ext>
              </a:extLst>
            </p:cNvPr>
            <p:cNvSpPr txBox="1"/>
            <p:nvPr/>
          </p:nvSpPr>
          <p:spPr>
            <a:xfrm>
              <a:off x="-193463" y="2496657"/>
              <a:ext cx="32954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effectLst/>
                  <a:latin typeface="Segoe UI" panose="020B0502040204020203" pitchFamily="34" charset="0"/>
                </a:rPr>
                <a:t>Empower students to act with cultural competence and critical consciousness</a:t>
              </a:r>
              <a:endParaRPr lang="en-US" sz="1400" dirty="0"/>
            </a:p>
          </p:txBody>
        </p:sp>
      </p:grpSp>
      <p:grpSp>
        <p:nvGrpSpPr>
          <p:cNvPr id="60" name="Group 59" descr="globe surrounded by a classroom and a neighborhood">
            <a:extLst>
              <a:ext uri="{FF2B5EF4-FFF2-40B4-BE49-F238E27FC236}">
                <a16:creationId xmlns:a16="http://schemas.microsoft.com/office/drawing/2014/main" id="{3B932A32-AD8C-485C-8B82-13DDCB7CDA93}"/>
              </a:ext>
            </a:extLst>
          </p:cNvPr>
          <p:cNvGrpSpPr/>
          <p:nvPr/>
        </p:nvGrpSpPr>
        <p:grpSpPr>
          <a:xfrm>
            <a:off x="7953360" y="3667115"/>
            <a:ext cx="4057679" cy="2519949"/>
            <a:chOff x="7084722" y="1666562"/>
            <a:chExt cx="4057679" cy="251994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363B58D-0F03-44EF-8B95-F1B53670CF3D}"/>
                </a:ext>
              </a:extLst>
            </p:cNvPr>
            <p:cNvGrpSpPr/>
            <p:nvPr/>
          </p:nvGrpSpPr>
          <p:grpSpPr>
            <a:xfrm>
              <a:off x="8217414" y="1666562"/>
              <a:ext cx="1532198" cy="1680713"/>
              <a:chOff x="8155712" y="2066924"/>
              <a:chExt cx="1532198" cy="1680713"/>
            </a:xfrm>
          </p:grpSpPr>
          <p:pic>
            <p:nvPicPr>
              <p:cNvPr id="11" name="Graphic 10" descr="Neighborhood outline">
                <a:extLst>
                  <a:ext uri="{FF2B5EF4-FFF2-40B4-BE49-F238E27FC236}">
                    <a16:creationId xmlns:a16="http://schemas.microsoft.com/office/drawing/2014/main" id="{03777C41-D88F-4575-A51E-061D7143B8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155712" y="3231635"/>
                <a:ext cx="516002" cy="516002"/>
              </a:xfrm>
              <a:prstGeom prst="rect">
                <a:avLst/>
              </a:prstGeom>
            </p:spPr>
          </p:pic>
          <p:pic>
            <p:nvPicPr>
              <p:cNvPr id="13" name="Graphic 12" descr="Classroom outline">
                <a:extLst>
                  <a:ext uri="{FF2B5EF4-FFF2-40B4-BE49-F238E27FC236}">
                    <a16:creationId xmlns:a16="http://schemas.microsoft.com/office/drawing/2014/main" id="{F69B2E38-FF6E-41DD-93CA-8775986910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107580" y="2066924"/>
                <a:ext cx="580330" cy="580330"/>
              </a:xfrm>
              <a:prstGeom prst="rect">
                <a:avLst/>
              </a:prstGeom>
            </p:spPr>
          </p:pic>
          <p:pic>
            <p:nvPicPr>
              <p:cNvPr id="15" name="Graphic 14" descr="Earth globe: Africa and Europe with solid fill">
                <a:extLst>
                  <a:ext uri="{FF2B5EF4-FFF2-40B4-BE49-F238E27FC236}">
                    <a16:creationId xmlns:a16="http://schemas.microsoft.com/office/drawing/2014/main" id="{289665FF-E8C6-492C-B71B-601F76A9D1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8505585" y="2526375"/>
                <a:ext cx="808713" cy="808713"/>
              </a:xfrm>
              <a:prstGeom prst="rect">
                <a:avLst/>
              </a:prstGeom>
            </p:spPr>
          </p:pic>
          <p:sp>
            <p:nvSpPr>
              <p:cNvPr id="16" name="Arc 15">
                <a:extLst>
                  <a:ext uri="{FF2B5EF4-FFF2-40B4-BE49-F238E27FC236}">
                    <a16:creationId xmlns:a16="http://schemas.microsoft.com/office/drawing/2014/main" id="{9920D2B4-9EED-41FA-9309-57B62A60FC9A}"/>
                  </a:ext>
                </a:extLst>
              </p:cNvPr>
              <p:cNvSpPr/>
              <p:nvPr/>
            </p:nvSpPr>
            <p:spPr>
              <a:xfrm rot="14362338">
                <a:off x="8337250" y="2413464"/>
                <a:ext cx="914400" cy="914400"/>
              </a:xfrm>
              <a:prstGeom prst="arc">
                <a:avLst>
                  <a:gd name="adj1" fmla="val 16200000"/>
                  <a:gd name="adj2" fmla="val 3071884"/>
                </a:avLst>
              </a:prstGeom>
              <a:ln w="349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id="{9D9BED56-3E0F-4922-9744-E9A134E6949C}"/>
                  </a:ext>
                </a:extLst>
              </p:cNvPr>
              <p:cNvSpPr/>
              <p:nvPr/>
            </p:nvSpPr>
            <p:spPr>
              <a:xfrm rot="3496131">
                <a:off x="8577785" y="2570339"/>
                <a:ext cx="914400" cy="914400"/>
              </a:xfrm>
              <a:prstGeom prst="arc">
                <a:avLst>
                  <a:gd name="adj1" fmla="val 16200000"/>
                  <a:gd name="adj2" fmla="val 3071884"/>
                </a:avLst>
              </a:prstGeom>
              <a:ln w="349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B70047C-F08A-44D7-88D0-E3E1E8A59647}"/>
                </a:ext>
              </a:extLst>
            </p:cNvPr>
            <p:cNvSpPr txBox="1"/>
            <p:nvPr/>
          </p:nvSpPr>
          <p:spPr>
            <a:xfrm>
              <a:off x="7084722" y="3447847"/>
              <a:ext cx="405767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effectLst/>
                  <a:latin typeface="Segoe UI" panose="020B0502040204020203" pitchFamily="34" charset="0"/>
                </a:rPr>
                <a:t>Connect students to their peers in the classroom, their community, and speakers/signers of the target language throughout the world</a:t>
              </a:r>
              <a:endParaRPr lang="en-US" sz="1200" dirty="0"/>
            </a:p>
          </p:txBody>
        </p:sp>
      </p:grpSp>
      <p:grpSp>
        <p:nvGrpSpPr>
          <p:cNvPr id="68" name="Group 67" descr="three people with a lightbulb">
            <a:extLst>
              <a:ext uri="{FF2B5EF4-FFF2-40B4-BE49-F238E27FC236}">
                <a16:creationId xmlns:a16="http://schemas.microsoft.com/office/drawing/2014/main" id="{787B3210-4494-45CE-9816-9B0A20EDADDB}"/>
              </a:ext>
            </a:extLst>
          </p:cNvPr>
          <p:cNvGrpSpPr/>
          <p:nvPr/>
        </p:nvGrpSpPr>
        <p:grpSpPr>
          <a:xfrm>
            <a:off x="4440888" y="4731823"/>
            <a:ext cx="3386271" cy="1632565"/>
            <a:chOff x="6687689" y="5094692"/>
            <a:chExt cx="3386271" cy="1632565"/>
          </a:xfrm>
        </p:grpSpPr>
        <p:pic>
          <p:nvPicPr>
            <p:cNvPr id="20" name="Graphic 19" descr="Group brainstorm outline">
              <a:extLst>
                <a:ext uri="{FF2B5EF4-FFF2-40B4-BE49-F238E27FC236}">
                  <a16:creationId xmlns:a16="http://schemas.microsoft.com/office/drawing/2014/main" id="{842C7997-118B-4055-BA94-2C0632DD8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018769" y="5094692"/>
              <a:ext cx="803621" cy="803621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DCA167C-F50D-4144-AF4F-D0DDACFAD84C}"/>
                </a:ext>
              </a:extLst>
            </p:cNvPr>
            <p:cNvSpPr txBox="1"/>
            <p:nvPr/>
          </p:nvSpPr>
          <p:spPr>
            <a:xfrm>
              <a:off x="6687689" y="5773150"/>
              <a:ext cx="338627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effectLst/>
                  <a:latin typeface="Segoe UI" panose="020B0502040204020203" pitchFamily="34" charset="0"/>
                </a:rPr>
                <a:t>Provide an avenue for students to become critical thinkers, good problem solvers, and informed, engaged global citizens</a:t>
              </a:r>
              <a:endParaRPr lang="en-US" sz="1200" dirty="0"/>
            </a:p>
          </p:txBody>
        </p:sp>
      </p:grpSp>
      <p:grpSp>
        <p:nvGrpSpPr>
          <p:cNvPr id="8" name="Group 7" descr="heart within a heart">
            <a:extLst>
              <a:ext uri="{FF2B5EF4-FFF2-40B4-BE49-F238E27FC236}">
                <a16:creationId xmlns:a16="http://schemas.microsoft.com/office/drawing/2014/main" id="{E72B6F2A-1EBA-7D84-2B3C-99A52824BA6D}"/>
              </a:ext>
            </a:extLst>
          </p:cNvPr>
          <p:cNvGrpSpPr/>
          <p:nvPr/>
        </p:nvGrpSpPr>
        <p:grpSpPr>
          <a:xfrm>
            <a:off x="4565550" y="3378111"/>
            <a:ext cx="3222531" cy="1092745"/>
            <a:chOff x="2849010" y="3085969"/>
            <a:chExt cx="3222531" cy="109274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CE60E1F-33B1-0B88-B466-6767E65634A8}"/>
                </a:ext>
              </a:extLst>
            </p:cNvPr>
            <p:cNvSpPr txBox="1"/>
            <p:nvPr/>
          </p:nvSpPr>
          <p:spPr>
            <a:xfrm>
              <a:off x="2849010" y="3870937"/>
              <a:ext cx="3222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Segoe UI" panose="020B0502040204020203" pitchFamily="34" charset="0"/>
                </a:rPr>
                <a:t>P</a:t>
              </a:r>
              <a:r>
                <a:rPr lang="en-US" sz="1400" dirty="0">
                  <a:effectLst/>
                  <a:latin typeface="Segoe UI" panose="020B0502040204020203" pitchFamily="34" charset="0"/>
                </a:rPr>
                <a:t>romote social and emotional growth</a:t>
              </a:r>
              <a:endParaRPr lang="en-US" sz="1200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C0B19AF-D312-5DB5-B253-9958A2F7444A}"/>
                </a:ext>
              </a:extLst>
            </p:cNvPr>
            <p:cNvGrpSpPr/>
            <p:nvPr/>
          </p:nvGrpSpPr>
          <p:grpSpPr>
            <a:xfrm>
              <a:off x="4003076" y="3085969"/>
              <a:ext cx="914400" cy="914400"/>
              <a:chOff x="5638800" y="2971800"/>
              <a:chExt cx="914400" cy="914400"/>
            </a:xfrm>
          </p:grpSpPr>
          <p:pic>
            <p:nvPicPr>
              <p:cNvPr id="3" name="Graphic 2" descr="Heart outline">
                <a:extLst>
                  <a:ext uri="{FF2B5EF4-FFF2-40B4-BE49-F238E27FC236}">
                    <a16:creationId xmlns:a16="http://schemas.microsoft.com/office/drawing/2014/main" id="{1A3DBE77-B4FE-B905-537D-66E14CF0E8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5638800" y="29718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8" name="Graphic 47" descr="Heart outline">
                <a:extLst>
                  <a:ext uri="{FF2B5EF4-FFF2-40B4-BE49-F238E27FC236}">
                    <a16:creationId xmlns:a16="http://schemas.microsoft.com/office/drawing/2014/main" id="{CE51004A-0D44-F237-7CC1-463239669F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5851616" y="3232449"/>
                <a:ext cx="496478" cy="496478"/>
              </a:xfrm>
              <a:prstGeom prst="rect">
                <a:avLst/>
              </a:prstGeom>
            </p:spPr>
          </p:pic>
        </p:grpSp>
      </p:grpSp>
      <p:grpSp>
        <p:nvGrpSpPr>
          <p:cNvPr id="30" name="Group 29" descr="an abstract painting, a roman column, a stack of books, and a beaker">
            <a:extLst>
              <a:ext uri="{FF2B5EF4-FFF2-40B4-BE49-F238E27FC236}">
                <a16:creationId xmlns:a16="http://schemas.microsoft.com/office/drawing/2014/main" id="{9760DF6E-5B88-0615-9B41-08C55C841CD8}"/>
              </a:ext>
            </a:extLst>
          </p:cNvPr>
          <p:cNvGrpSpPr/>
          <p:nvPr/>
        </p:nvGrpSpPr>
        <p:grpSpPr>
          <a:xfrm>
            <a:off x="265663" y="4119906"/>
            <a:ext cx="3916383" cy="1993621"/>
            <a:chOff x="-357681" y="3313384"/>
            <a:chExt cx="3916383" cy="199362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2B3D640-3957-3D66-5C98-0899F8E83FA2}"/>
                </a:ext>
              </a:extLst>
            </p:cNvPr>
            <p:cNvSpPr txBox="1"/>
            <p:nvPr/>
          </p:nvSpPr>
          <p:spPr>
            <a:xfrm>
              <a:off x="-357681" y="4568341"/>
              <a:ext cx="391638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effectLst/>
                  <a:latin typeface="Segoe UI" panose="020B0502040204020203" pitchFamily="34" charset="0"/>
                </a:rPr>
                <a:t>Deliver meaningful, relevant, and cross-disciplinary content to motivate students to acquire the language and build proficiency</a:t>
              </a:r>
              <a:endParaRPr lang="en-US" sz="1200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F879A4B-CD85-5A53-7AF7-E08AE06C01B0}"/>
                </a:ext>
              </a:extLst>
            </p:cNvPr>
            <p:cNvGrpSpPr/>
            <p:nvPr/>
          </p:nvGrpSpPr>
          <p:grpSpPr>
            <a:xfrm>
              <a:off x="879525" y="3313384"/>
              <a:ext cx="1223409" cy="1272806"/>
              <a:chOff x="879525" y="3313384"/>
              <a:chExt cx="1223409" cy="1272806"/>
            </a:xfrm>
          </p:grpSpPr>
          <p:pic>
            <p:nvPicPr>
              <p:cNvPr id="12" name="Graphic 11" descr="Flask outline">
                <a:extLst>
                  <a:ext uri="{FF2B5EF4-FFF2-40B4-BE49-F238E27FC236}">
                    <a16:creationId xmlns:a16="http://schemas.microsoft.com/office/drawing/2014/main" id="{7A2697B1-D643-527E-8D83-6B23620B3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485650" y="3944138"/>
                <a:ext cx="572198" cy="572198"/>
              </a:xfrm>
              <a:prstGeom prst="rect">
                <a:avLst/>
              </a:prstGeom>
            </p:spPr>
          </p:pic>
          <p:pic>
            <p:nvPicPr>
              <p:cNvPr id="19" name="Graphic 18" descr="Books outline">
                <a:extLst>
                  <a:ext uri="{FF2B5EF4-FFF2-40B4-BE49-F238E27FC236}">
                    <a16:creationId xmlns:a16="http://schemas.microsoft.com/office/drawing/2014/main" id="{7644EB3A-1D4F-1DD0-2865-A1659F44A8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879525" y="4013992"/>
                <a:ext cx="572198" cy="572198"/>
              </a:xfrm>
              <a:prstGeom prst="rect">
                <a:avLst/>
              </a:prstGeom>
            </p:spPr>
          </p:pic>
          <p:pic>
            <p:nvPicPr>
              <p:cNvPr id="25" name="Graphic 24" descr="Greek Pillar outline">
                <a:extLst>
                  <a:ext uri="{FF2B5EF4-FFF2-40B4-BE49-F238E27FC236}">
                    <a16:creationId xmlns:a16="http://schemas.microsoft.com/office/drawing/2014/main" id="{B7FFB06E-37A9-F7A8-A6AC-017F5F084A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1530736" y="3313384"/>
                <a:ext cx="572198" cy="572198"/>
              </a:xfrm>
              <a:prstGeom prst="rect">
                <a:avLst/>
              </a:prstGeom>
            </p:spPr>
          </p:pic>
          <p:pic>
            <p:nvPicPr>
              <p:cNvPr id="28" name="Graphic 27" descr="Golden Ratio outline">
                <a:extLst>
                  <a:ext uri="{FF2B5EF4-FFF2-40B4-BE49-F238E27FC236}">
                    <a16:creationId xmlns:a16="http://schemas.microsoft.com/office/drawing/2014/main" id="{F823AE24-721A-A1B5-315A-B8ED4B7A81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913452" y="3313384"/>
                <a:ext cx="572198" cy="572198"/>
              </a:xfrm>
              <a:prstGeom prst="rect">
                <a:avLst/>
              </a:prstGeom>
            </p:spPr>
          </p:pic>
        </p:grpSp>
      </p:grpSp>
      <p:grpSp>
        <p:nvGrpSpPr>
          <p:cNvPr id="37" name="Group 36" descr="two dice">
            <a:extLst>
              <a:ext uri="{FF2B5EF4-FFF2-40B4-BE49-F238E27FC236}">
                <a16:creationId xmlns:a16="http://schemas.microsoft.com/office/drawing/2014/main" id="{EF5D08C8-79AE-944F-4738-B0D0BC4888FA}"/>
              </a:ext>
            </a:extLst>
          </p:cNvPr>
          <p:cNvGrpSpPr/>
          <p:nvPr/>
        </p:nvGrpSpPr>
        <p:grpSpPr>
          <a:xfrm>
            <a:off x="4253315" y="1836355"/>
            <a:ext cx="3847003" cy="1229754"/>
            <a:chOff x="4132740" y="1588601"/>
            <a:chExt cx="3847003" cy="1229754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0B21759-088F-5268-3893-82CFC0AAE3E0}"/>
                </a:ext>
              </a:extLst>
            </p:cNvPr>
            <p:cNvSpPr txBox="1"/>
            <p:nvPr/>
          </p:nvSpPr>
          <p:spPr>
            <a:xfrm>
              <a:off x="4132740" y="2295135"/>
              <a:ext cx="38470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effectLst/>
                  <a:latin typeface="Segoe UI" panose="020B0502040204020203" pitchFamily="34" charset="0"/>
                </a:rPr>
                <a:t>Foster risk-taking and mistake-making toward growth in linguistic and cultural proficiency</a:t>
              </a:r>
              <a:endParaRPr lang="en-US" sz="1400" dirty="0"/>
            </a:p>
          </p:txBody>
        </p:sp>
        <p:pic>
          <p:nvPicPr>
            <p:cNvPr id="32" name="Graphic 31" descr="Dice outline">
              <a:extLst>
                <a:ext uri="{FF2B5EF4-FFF2-40B4-BE49-F238E27FC236}">
                  <a16:creationId xmlns:a16="http://schemas.microsoft.com/office/drawing/2014/main" id="{3656CA02-8EE0-2CF6-A658-98E1B9AC6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5707504" y="1588601"/>
              <a:ext cx="790304" cy="790304"/>
            </a:xfrm>
            <a:prstGeom prst="rect">
              <a:avLst/>
            </a:prstGeom>
          </p:spPr>
        </p:pic>
      </p:grpSp>
      <p:grpSp>
        <p:nvGrpSpPr>
          <p:cNvPr id="72" name="Group 71" descr="two conversation bubbles, one with a heart inside">
            <a:extLst>
              <a:ext uri="{FF2B5EF4-FFF2-40B4-BE49-F238E27FC236}">
                <a16:creationId xmlns:a16="http://schemas.microsoft.com/office/drawing/2014/main" id="{9FF5D434-9679-51D3-B355-931E371944A7}"/>
              </a:ext>
            </a:extLst>
          </p:cNvPr>
          <p:cNvGrpSpPr/>
          <p:nvPr/>
        </p:nvGrpSpPr>
        <p:grpSpPr>
          <a:xfrm>
            <a:off x="8317181" y="1488429"/>
            <a:ext cx="3386271" cy="1779340"/>
            <a:chOff x="4408097" y="3023342"/>
            <a:chExt cx="3386271" cy="1779340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E5C8C3A-8804-4BA5-B093-C5382AF95DA2}"/>
                </a:ext>
              </a:extLst>
            </p:cNvPr>
            <p:cNvSpPr txBox="1"/>
            <p:nvPr/>
          </p:nvSpPr>
          <p:spPr>
            <a:xfrm>
              <a:off x="4408097" y="4064018"/>
              <a:ext cx="338627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Segoe UI" panose="020B0502040204020203" pitchFamily="34" charset="0"/>
                </a:rPr>
                <a:t>S</a:t>
              </a:r>
              <a:r>
                <a:rPr lang="en-US" sz="1400" dirty="0">
                  <a:effectLst/>
                  <a:latin typeface="Segoe UI" panose="020B0502040204020203" pitchFamily="34" charset="0"/>
                </a:rPr>
                <a:t>upport meaningful, authentic, and affirming interactions in the target language</a:t>
              </a:r>
              <a:endParaRPr lang="en-US" sz="1200" dirty="0"/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C7559AF2-AC3F-A08C-B4E3-EC8805554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5360916" y="3023342"/>
              <a:ext cx="1390650" cy="1019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3101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32986-261D-4F78-AF04-9A97FE2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AA62A-2903-4E5B-A861-DEFC5A8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12 Review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7D4D4A-40C3-4B77-81CB-4E7D4E68C2B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2035603" y="1072344"/>
            <a:ext cx="8435251" cy="455284"/>
          </a:xfrm>
        </p:spPr>
        <p:txBody>
          <a:bodyPr/>
          <a:lstStyle/>
          <a:p>
            <a:pPr algn="ctr"/>
            <a:r>
              <a:rPr lang="en-US" dirty="0"/>
              <a:t>How do the Lifelong Learning Standards progress across proficiency levels?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B1A908E3-D770-487C-8A56-5D18440E8068}"/>
              </a:ext>
            </a:extLst>
          </p:cNvPr>
          <p:cNvSpPr/>
          <p:nvPr/>
        </p:nvSpPr>
        <p:spPr>
          <a:xfrm rot="16200000">
            <a:off x="-1320331" y="3510018"/>
            <a:ext cx="4309880" cy="741784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 the proficiency level increases…</a:t>
            </a:r>
          </a:p>
        </p:txBody>
      </p:sp>
      <p:grpSp>
        <p:nvGrpSpPr>
          <p:cNvPr id="14" name="Group 13" descr="an umbrella going from fully closed to fully open as proficiency level advances">
            <a:extLst>
              <a:ext uri="{FF2B5EF4-FFF2-40B4-BE49-F238E27FC236}">
                <a16:creationId xmlns:a16="http://schemas.microsoft.com/office/drawing/2014/main" id="{30AA3E28-2E4A-48FD-9B89-A66B1C773027}"/>
              </a:ext>
            </a:extLst>
          </p:cNvPr>
          <p:cNvGrpSpPr/>
          <p:nvPr/>
        </p:nvGrpSpPr>
        <p:grpSpPr>
          <a:xfrm>
            <a:off x="9177817" y="1852528"/>
            <a:ext cx="1853352" cy="4254083"/>
            <a:chOff x="2114969" y="2023056"/>
            <a:chExt cx="1853352" cy="425408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752BAC7-7165-416E-8409-873952E4929B}"/>
                </a:ext>
              </a:extLst>
            </p:cNvPr>
            <p:cNvGrpSpPr/>
            <p:nvPr/>
          </p:nvGrpSpPr>
          <p:grpSpPr>
            <a:xfrm>
              <a:off x="2114969" y="2023056"/>
              <a:ext cx="1853352" cy="4254083"/>
              <a:chOff x="2114969" y="2023056"/>
              <a:chExt cx="1853352" cy="4254083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D89A2220-80DF-4118-9DFB-863692B8B9BB}"/>
                  </a:ext>
                </a:extLst>
              </p:cNvPr>
              <p:cNvGrpSpPr/>
              <p:nvPr/>
            </p:nvGrpSpPr>
            <p:grpSpPr>
              <a:xfrm>
                <a:off x="2513056" y="2023056"/>
                <a:ext cx="1206892" cy="3643574"/>
                <a:chOff x="2848200" y="3041304"/>
                <a:chExt cx="869756" cy="2625771"/>
              </a:xfrm>
            </p:grpSpPr>
            <p:pic>
              <p:nvPicPr>
                <p:cNvPr id="97" name="Graphic 96" descr="Umbrella Closed outline">
                  <a:extLst>
                    <a:ext uri="{FF2B5EF4-FFF2-40B4-BE49-F238E27FC236}">
                      <a16:creationId xmlns:a16="http://schemas.microsoft.com/office/drawing/2014/main" id="{FB769548-1C83-4FC1-A03A-94656C175F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48200" y="4851080"/>
                  <a:ext cx="815996" cy="815995"/>
                </a:xfrm>
                <a:prstGeom prst="rect">
                  <a:avLst/>
                </a:prstGeom>
              </p:spPr>
            </p:pic>
            <p:pic>
              <p:nvPicPr>
                <p:cNvPr id="100" name="Graphic 99" descr="Umbrella outline">
                  <a:extLst>
                    <a:ext uri="{FF2B5EF4-FFF2-40B4-BE49-F238E27FC236}">
                      <a16:creationId xmlns:a16="http://schemas.microsoft.com/office/drawing/2014/main" id="{50370D79-8842-430A-A6DD-809A4143A9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01959" y="3041304"/>
                  <a:ext cx="815997" cy="815997"/>
                </a:xfrm>
                <a:prstGeom prst="rect">
                  <a:avLst/>
                </a:prstGeom>
              </p:spPr>
            </p:pic>
          </p:grp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6B7F5850-0F78-43B7-B8DB-79DD64B6541E}"/>
                  </a:ext>
                </a:extLst>
              </p:cNvPr>
              <p:cNvSpPr txBox="1"/>
              <p:nvPr/>
            </p:nvSpPr>
            <p:spPr>
              <a:xfrm>
                <a:off x="2114969" y="5692364"/>
                <a:ext cx="18533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/>
                    </a:solidFill>
                  </a:rPr>
                  <a:t>Contexts are broader</a:t>
                </a:r>
              </a:p>
            </p:txBody>
          </p:sp>
        </p:grp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D29BEACA-9FF4-47CA-8C07-9AAEDD3DAC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30775" y="2051686"/>
              <a:ext cx="0" cy="358921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 descr="one juggler juggling three pins going to three jugglers juggling nine pins as proficiency level advances">
            <a:extLst>
              <a:ext uri="{FF2B5EF4-FFF2-40B4-BE49-F238E27FC236}">
                <a16:creationId xmlns:a16="http://schemas.microsoft.com/office/drawing/2014/main" id="{154CBB6A-516E-48DD-8CE4-D232EF486630}"/>
              </a:ext>
            </a:extLst>
          </p:cNvPr>
          <p:cNvGrpSpPr/>
          <p:nvPr/>
        </p:nvGrpSpPr>
        <p:grpSpPr>
          <a:xfrm>
            <a:off x="1345477" y="1933507"/>
            <a:ext cx="1941227" cy="4471675"/>
            <a:chOff x="2182328" y="2051686"/>
            <a:chExt cx="1941227" cy="4471675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D9D7968-A1CB-4814-B121-A2CC9BF9A605}"/>
                </a:ext>
              </a:extLst>
            </p:cNvPr>
            <p:cNvSpPr txBox="1"/>
            <p:nvPr/>
          </p:nvSpPr>
          <p:spPr>
            <a:xfrm>
              <a:off x="2182328" y="5692364"/>
              <a:ext cx="19412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</a:rPr>
                <a:t>Functions increase and are more complex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8D6CD429-FDCA-47AD-A495-9F2730D4B8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30775" y="2051686"/>
              <a:ext cx="0" cy="358921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Graphic 6" descr="Juggler with solid fill">
            <a:extLst>
              <a:ext uri="{FF2B5EF4-FFF2-40B4-BE49-F238E27FC236}">
                <a16:creationId xmlns:a16="http://schemas.microsoft.com/office/drawing/2014/main" id="{EBA7F0D2-7478-46FE-8E92-8CB7C279E6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84947" y="4608317"/>
            <a:ext cx="914400" cy="914400"/>
          </a:xfrm>
          <a:prstGeom prst="rect">
            <a:avLst/>
          </a:prstGeom>
        </p:spPr>
      </p:pic>
      <p:pic>
        <p:nvPicPr>
          <p:cNvPr id="65" name="Graphic 64" descr="Juggler with solid fill">
            <a:extLst>
              <a:ext uri="{FF2B5EF4-FFF2-40B4-BE49-F238E27FC236}">
                <a16:creationId xmlns:a16="http://schemas.microsoft.com/office/drawing/2014/main" id="{5C679447-8AD4-4287-8E68-2EC8CF5EAE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61527" y="2002794"/>
            <a:ext cx="914400" cy="914400"/>
          </a:xfrm>
          <a:prstGeom prst="rect">
            <a:avLst/>
          </a:prstGeom>
        </p:spPr>
      </p:pic>
      <p:pic>
        <p:nvPicPr>
          <p:cNvPr id="67" name="Graphic 66" descr="Juggler with solid fill">
            <a:extLst>
              <a:ext uri="{FF2B5EF4-FFF2-40B4-BE49-F238E27FC236}">
                <a16:creationId xmlns:a16="http://schemas.microsoft.com/office/drawing/2014/main" id="{6ABB2621-7224-4DAC-B48B-E76697F32A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09867" y="2019021"/>
            <a:ext cx="914400" cy="914400"/>
          </a:xfrm>
          <a:prstGeom prst="rect">
            <a:avLst/>
          </a:prstGeom>
        </p:spPr>
      </p:pic>
      <p:pic>
        <p:nvPicPr>
          <p:cNvPr id="68" name="Graphic 67" descr="Juggler with solid fill">
            <a:extLst>
              <a:ext uri="{FF2B5EF4-FFF2-40B4-BE49-F238E27FC236}">
                <a16:creationId xmlns:a16="http://schemas.microsoft.com/office/drawing/2014/main" id="{6488C3FB-EB61-46BB-B57B-CD3BE15B97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76859" y="2019021"/>
            <a:ext cx="914400" cy="914400"/>
          </a:xfrm>
          <a:prstGeom prst="rect">
            <a:avLst/>
          </a:prstGeom>
        </p:spPr>
      </p:pic>
      <p:grpSp>
        <p:nvGrpSpPr>
          <p:cNvPr id="11" name="Group 10" descr="a star, a set of tools, and a lightbulb">
            <a:extLst>
              <a:ext uri="{FF2B5EF4-FFF2-40B4-BE49-F238E27FC236}">
                <a16:creationId xmlns:a16="http://schemas.microsoft.com/office/drawing/2014/main" id="{06FF300E-AB1B-4AFF-A5F6-0F804CD94315}"/>
              </a:ext>
            </a:extLst>
          </p:cNvPr>
          <p:cNvGrpSpPr/>
          <p:nvPr/>
        </p:nvGrpSpPr>
        <p:grpSpPr>
          <a:xfrm>
            <a:off x="3391259" y="2021435"/>
            <a:ext cx="5517930" cy="4434504"/>
            <a:chOff x="5205838" y="2020450"/>
            <a:chExt cx="5517930" cy="443450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EE3D746-DBBF-405E-91EB-EE24EB404A74}"/>
                </a:ext>
              </a:extLst>
            </p:cNvPr>
            <p:cNvGrpSpPr/>
            <p:nvPr/>
          </p:nvGrpSpPr>
          <p:grpSpPr>
            <a:xfrm>
              <a:off x="6271272" y="5554499"/>
              <a:ext cx="3214918" cy="900455"/>
              <a:chOff x="8382818" y="3440672"/>
              <a:chExt cx="2734411" cy="765873"/>
            </a:xfrm>
          </p:grpSpPr>
          <p:pic>
            <p:nvPicPr>
              <p:cNvPr id="36" name="Graphic 35" descr="Lightbulb outline">
                <a:extLst>
                  <a:ext uri="{FF2B5EF4-FFF2-40B4-BE49-F238E27FC236}">
                    <a16:creationId xmlns:a16="http://schemas.microsoft.com/office/drawing/2014/main" id="{5B60CE24-CAEA-422A-9F68-A6565C00B0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9505444" y="3440672"/>
                <a:ext cx="543333" cy="543333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442C653-7C3D-4E4B-AF1D-8AA886C04180}"/>
                  </a:ext>
                </a:extLst>
              </p:cNvPr>
              <p:cNvSpPr txBox="1"/>
              <p:nvPr/>
            </p:nvSpPr>
            <p:spPr>
              <a:xfrm>
                <a:off x="8382818" y="3918592"/>
                <a:ext cx="2734411" cy="287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i="1" dirty="0">
                    <a:solidFill>
                      <a:schemeClr val="bg1">
                        <a:lumMod val="50000"/>
                      </a:schemeClr>
                    </a:solidFill>
                  </a:rPr>
                  <a:t>Comprehensibility is not included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B1143DC-2FF2-4B65-9CA2-080BD0CD45B1}"/>
                </a:ext>
              </a:extLst>
            </p:cNvPr>
            <p:cNvGrpSpPr/>
            <p:nvPr/>
          </p:nvGrpSpPr>
          <p:grpSpPr>
            <a:xfrm>
              <a:off x="5762719" y="2020450"/>
              <a:ext cx="4187375" cy="2218000"/>
              <a:chOff x="5828671" y="2002794"/>
              <a:chExt cx="4187375" cy="2218000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713F7A20-9901-470C-83B1-D33431998085}"/>
                  </a:ext>
                </a:extLst>
              </p:cNvPr>
              <p:cNvGrpSpPr/>
              <p:nvPr/>
            </p:nvGrpSpPr>
            <p:grpSpPr>
              <a:xfrm>
                <a:off x="5828671" y="2057935"/>
                <a:ext cx="4187375" cy="2162859"/>
                <a:chOff x="2822174" y="4692604"/>
                <a:chExt cx="3222091" cy="1664273"/>
              </a:xfrm>
            </p:grpSpPr>
            <p:sp>
              <p:nvSpPr>
                <p:cNvPr id="24" name="Star: 5 Points 23">
                  <a:extLst>
                    <a:ext uri="{FF2B5EF4-FFF2-40B4-BE49-F238E27FC236}">
                      <a16:creationId xmlns:a16="http://schemas.microsoft.com/office/drawing/2014/main" id="{7FCD0944-3223-4DF9-88FC-C65C3C7F651C}"/>
                    </a:ext>
                  </a:extLst>
                </p:cNvPr>
                <p:cNvSpPr/>
                <p:nvPr/>
              </p:nvSpPr>
              <p:spPr>
                <a:xfrm>
                  <a:off x="4204620" y="4692604"/>
                  <a:ext cx="457201" cy="466165"/>
                </a:xfrm>
                <a:prstGeom prst="star5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465AA66-FD6F-4CE0-96D0-366777A31D53}"/>
                    </a:ext>
                  </a:extLst>
                </p:cNvPr>
                <p:cNvSpPr txBox="1"/>
                <p:nvPr/>
              </p:nvSpPr>
              <p:spPr>
                <a:xfrm>
                  <a:off x="2822174" y="5149058"/>
                  <a:ext cx="3222091" cy="12078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/>
                    <a:t>Text Types remain: The target language exclusively (or almost exclusively)</a:t>
                  </a:r>
                </a:p>
                <a:p>
                  <a:pPr algn="ctr"/>
                  <a:endParaRPr lang="en-US" sz="1600" i="1" dirty="0"/>
                </a:p>
                <a:p>
                  <a:pPr algn="ctr"/>
                  <a:r>
                    <a:rPr lang="en-US" sz="1600" i="1" dirty="0"/>
                    <a:t>For Communities </a:t>
                  </a:r>
                  <a:r>
                    <a:rPr lang="en-US" sz="1600" dirty="0"/>
                    <a:t>– or to the maximum extent that the community-based standards require</a:t>
                  </a:r>
                  <a:endParaRPr lang="en-US" sz="1600" i="1" dirty="0"/>
                </a:p>
              </p:txBody>
            </p:sp>
          </p:grp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33240A0-B575-4208-9328-1A13AF66E3CE}"/>
                  </a:ext>
                </a:extLst>
              </p:cNvPr>
              <p:cNvCxnSpPr/>
              <p:nvPr/>
            </p:nvCxnSpPr>
            <p:spPr>
              <a:xfrm>
                <a:off x="6096000" y="2002794"/>
                <a:ext cx="36191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1BD7974-6633-42AC-A5B2-F5CF94C001FE}"/>
                </a:ext>
              </a:extLst>
            </p:cNvPr>
            <p:cNvGrpSpPr/>
            <p:nvPr/>
          </p:nvGrpSpPr>
          <p:grpSpPr>
            <a:xfrm>
              <a:off x="5205838" y="4225831"/>
              <a:ext cx="5517930" cy="1114562"/>
              <a:chOff x="5271790" y="4208175"/>
              <a:chExt cx="5517930" cy="111456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1600A0A-E55C-40C6-BFCB-59B7C8950D4F}"/>
                  </a:ext>
                </a:extLst>
              </p:cNvPr>
              <p:cNvGrpSpPr/>
              <p:nvPr/>
            </p:nvGrpSpPr>
            <p:grpSpPr>
              <a:xfrm>
                <a:off x="5271790" y="4362729"/>
                <a:ext cx="5517930" cy="960008"/>
                <a:chOff x="5064012" y="4250695"/>
                <a:chExt cx="5517930" cy="960008"/>
              </a:xfrm>
            </p:grpSpPr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063C3CD2-B517-4A2E-B9C2-1D7F5E9F567A}"/>
                    </a:ext>
                  </a:extLst>
                </p:cNvPr>
                <p:cNvSpPr txBox="1"/>
                <p:nvPr/>
              </p:nvSpPr>
              <p:spPr>
                <a:xfrm>
                  <a:off x="5064012" y="4872149"/>
                  <a:ext cx="551793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effectLst/>
                      <a:latin typeface="Segoe UI" panose="020B0502040204020203" pitchFamily="34" charset="0"/>
                    </a:rPr>
                    <a:t>Supports remain: Appropriate linguistic scaffolding</a:t>
                  </a:r>
                  <a:endParaRPr lang="en-US" sz="1600" dirty="0"/>
                </a:p>
              </p:txBody>
            </p: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09D1C80D-EE74-4DBA-AE4E-CB01ECFB73D8}"/>
                    </a:ext>
                  </a:extLst>
                </p:cNvPr>
                <p:cNvGrpSpPr/>
                <p:nvPr/>
              </p:nvGrpSpPr>
              <p:grpSpPr>
                <a:xfrm>
                  <a:off x="7249507" y="4250695"/>
                  <a:ext cx="838651" cy="566314"/>
                  <a:chOff x="5806593" y="4887868"/>
                  <a:chExt cx="1360076" cy="918414"/>
                </a:xfrm>
              </p:grpSpPr>
              <p:pic>
                <p:nvPicPr>
                  <p:cNvPr id="59" name="Graphic 58" descr="Hammer outline">
                    <a:extLst>
                      <a:ext uri="{FF2B5EF4-FFF2-40B4-BE49-F238E27FC236}">
                        <a16:creationId xmlns:a16="http://schemas.microsoft.com/office/drawing/2014/main" id="{2C01E071-51D4-42F7-8F8E-954813A4DD1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06593" y="4887868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60" name="Graphic 59" descr="Triangle Ruler outline">
                    <a:extLst>
                      <a:ext uri="{FF2B5EF4-FFF2-40B4-BE49-F238E27FC236}">
                        <a16:creationId xmlns:a16="http://schemas.microsoft.com/office/drawing/2014/main" id="{F7DAA831-5671-4B66-9A1F-577AD64FC21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4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6252271" y="4891882"/>
                    <a:ext cx="914398" cy="914400"/>
                  </a:xfrm>
                  <a:prstGeom prst="rect">
                    <a:avLst/>
                  </a:prstGeom>
                </p:spPr>
              </p:pic>
            </p:grpSp>
          </p:grp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D782491-724B-41A5-8887-82D9668C31BB}"/>
                  </a:ext>
                </a:extLst>
              </p:cNvPr>
              <p:cNvCxnSpPr/>
              <p:nvPr/>
            </p:nvCxnSpPr>
            <p:spPr>
              <a:xfrm>
                <a:off x="6096000" y="4208175"/>
                <a:ext cx="36191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90664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32986-261D-4F78-AF04-9A97FE2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AA62A-2903-4E5B-A861-DEFC5A8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12 Review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7D4D4A-40C3-4B77-81CB-4E7D4E68C2B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036575" y="2973716"/>
            <a:ext cx="3932237" cy="455284"/>
          </a:xfrm>
        </p:spPr>
        <p:txBody>
          <a:bodyPr/>
          <a:lstStyle/>
          <a:p>
            <a:pPr algn="ctr"/>
            <a:r>
              <a:rPr lang="en-US" sz="4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18521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DF506-3E5C-46BF-8DA7-CB5521C48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3659" y="2379434"/>
            <a:ext cx="11525055" cy="31316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Explains Practice 7: Connections and why it’s important for world language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Explores the Massachusetts World Languages Standards for Connections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Discusses how to address the Connections Standards in the classroom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32986-261D-4F78-AF04-9A97FE2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AA62A-2903-4E5B-A861-DEFC5A8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13 Review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7D4D4A-40C3-4B77-81CB-4E7D4E68C2B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29881" y="1417146"/>
            <a:ext cx="3932237" cy="455284"/>
          </a:xfrm>
        </p:spPr>
        <p:txBody>
          <a:bodyPr/>
          <a:lstStyle/>
          <a:p>
            <a:pPr algn="ctr"/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052147817"/>
      </p:ext>
    </p:extLst>
  </p:cSld>
  <p:clrMapOvr>
    <a:masterClrMapping/>
  </p:clrMapOvr>
</p:sld>
</file>

<file path=ppt/theme/theme1.xml><?xml version="1.0" encoding="utf-8"?>
<a:theme xmlns:a="http://schemas.openxmlformats.org/drawingml/2006/main" name="ESE PowerPoint Template 2017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CB9DBA9DB4F84EBE63E51222C24FB9" ma:contentTypeVersion="15" ma:contentTypeDescription="Create a new document." ma:contentTypeScope="" ma:versionID="b11d913fa295fd5d791cb08ef0be19b3">
  <xsd:schema xmlns:xsd="http://www.w3.org/2001/XMLSchema" xmlns:xs="http://www.w3.org/2001/XMLSchema" xmlns:p="http://schemas.microsoft.com/office/2006/metadata/properties" xmlns:ns2="4c29e450-0b07-46d7-a26e-9748304c7bb8" xmlns:ns3="92451b51-2139-42b8-8b65-fabe2c9ce3de" targetNamespace="http://schemas.microsoft.com/office/2006/metadata/properties" ma:root="true" ma:fieldsID="bd9ece30cdad015b6de25de36897e89c" ns2:_="" ns3:_="">
    <xsd:import namespace="4c29e450-0b07-46d7-a26e-9748304c7bb8"/>
    <xsd:import namespace="92451b51-2139-42b8-8b65-fabe2c9ce3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9e450-0b07-46d7-a26e-9748304c7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451b51-2139-42b8-8b65-fabe2c9ce3d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4084804f-be2e-42b5-9a28-85670eac2b45}" ma:internalName="TaxCatchAll" ma:showField="CatchAllData" ma:web="92451b51-2139-42b8-8b65-fabe2c9ce3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451b51-2139-42b8-8b65-fabe2c9ce3de" xsi:nil="true"/>
    <lcf76f155ced4ddcb4097134ff3c332f xmlns="4c29e450-0b07-46d7-a26e-9748304c7bb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1947D84-301E-45BE-8BDA-6055F17064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1FBDFF-9271-4B3C-B0B8-B3BCB6C801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29e450-0b07-46d7-a26e-9748304c7bb8"/>
    <ds:schemaRef ds:uri="92451b51-2139-42b8-8b65-fabe2c9ce3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399DCB-220D-4E6A-B84C-D32EE12B8118}">
  <ds:schemaRefs>
    <ds:schemaRef ds:uri="http://schemas.microsoft.com/office/infopath/2007/PartnerControls"/>
    <ds:schemaRef ds:uri="92451b51-2139-42b8-8b65-fabe2c9ce3de"/>
    <ds:schemaRef ds:uri="http://purl.org/dc/elements/1.1/"/>
    <ds:schemaRef ds:uri="http://schemas.microsoft.com/office/2006/metadata/properties"/>
    <ds:schemaRef ds:uri="4c29e450-0b07-46d7-a26e-9748304c7bb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22598</TotalTime>
  <Words>2284</Words>
  <Application>Microsoft Office PowerPoint</Application>
  <PresentationFormat>Widescreen</PresentationFormat>
  <Paragraphs>434</Paragraphs>
  <Slides>36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等线</vt:lpstr>
      <vt:lpstr>Segoe</vt:lpstr>
      <vt:lpstr>Segoe SemiBold</vt:lpstr>
      <vt:lpstr>Arial</vt:lpstr>
      <vt:lpstr>Calibri</vt:lpstr>
      <vt:lpstr>Courier New</vt:lpstr>
      <vt:lpstr>Georgia</vt:lpstr>
      <vt:lpstr>Segoe UI</vt:lpstr>
      <vt:lpstr>Segoe UI Semibold</vt:lpstr>
      <vt:lpstr>Wingdings</vt:lpstr>
      <vt:lpstr>ESE PowerPoint Template 2017</vt:lpstr>
      <vt:lpstr>Custom Design</vt:lpstr>
      <vt:lpstr>Massachusetts World Languages Framework Curriculum Alignment Lab #5  </vt:lpstr>
      <vt:lpstr>Overview</vt:lpstr>
      <vt:lpstr>Review and Discussion: Modules 12, 13, 14</vt:lpstr>
      <vt:lpstr>Module 12 Review</vt:lpstr>
      <vt:lpstr>Module 12 Review</vt:lpstr>
      <vt:lpstr>Module 12 Review</vt:lpstr>
      <vt:lpstr>Module 12 Review</vt:lpstr>
      <vt:lpstr>Module 12 Review</vt:lpstr>
      <vt:lpstr>Module 13 Review</vt:lpstr>
      <vt:lpstr>Module 13 Review</vt:lpstr>
      <vt:lpstr>Module 13 Review</vt:lpstr>
      <vt:lpstr>Module 13 Review</vt:lpstr>
      <vt:lpstr>Module 13 Review</vt:lpstr>
      <vt:lpstr>Module 13 Review</vt:lpstr>
      <vt:lpstr>Module 14 Review</vt:lpstr>
      <vt:lpstr>Module 14 Review</vt:lpstr>
      <vt:lpstr>Module 14 Review</vt:lpstr>
      <vt:lpstr>Module 14 Review</vt:lpstr>
      <vt:lpstr>Module 14 Review</vt:lpstr>
      <vt:lpstr>Module 14 Review</vt:lpstr>
      <vt:lpstr>Questions for Reflection</vt:lpstr>
      <vt:lpstr>Discussion Questions</vt:lpstr>
      <vt:lpstr>Exploring the Curriculum Alignment Guide</vt:lpstr>
      <vt:lpstr>Curriculum Alignment Guide for Unit Planning (1/5)</vt:lpstr>
      <vt:lpstr>Curriculum Alignment Guide for Unit Planning (2/5)</vt:lpstr>
      <vt:lpstr>Curriculum Alignment Guide for Unit Planning (3/5)</vt:lpstr>
      <vt:lpstr>Curriculum Alignment Guide for Unit Planning (4/5)</vt:lpstr>
      <vt:lpstr>Curriculum Alignment Guide for Unit Planning (5/5)</vt:lpstr>
      <vt:lpstr>Demonstration and Discussion: Sample Unit Plans</vt:lpstr>
      <vt:lpstr>Space to insert sample unit plans</vt:lpstr>
      <vt:lpstr>Discussion Questions</vt:lpstr>
      <vt:lpstr>Application and Discussion</vt:lpstr>
      <vt:lpstr>Discussion Questions</vt:lpstr>
      <vt:lpstr>Wrap Up and Next Steps</vt:lpstr>
      <vt:lpstr>Check for Learning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 5 Slide Deck</dc:title>
  <dc:creator>DESE</dc:creator>
  <cp:lastModifiedBy>Zou, Dong (EOE)</cp:lastModifiedBy>
  <cp:revision>618</cp:revision>
  <cp:lastPrinted>2019-05-28T23:52:55Z</cp:lastPrinted>
  <dcterms:created xsi:type="dcterms:W3CDTF">2018-02-28T20:06:29Z</dcterms:created>
  <dcterms:modified xsi:type="dcterms:W3CDTF">2023-11-30T19:45:55Z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Nov 30 2023 12:00AM</vt:lpwstr>
  </property>
</Properties>
</file>